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6" r:id="rId3"/>
    <p:sldId id="277" r:id="rId4"/>
    <p:sldId id="284" r:id="rId5"/>
    <p:sldId id="289" r:id="rId6"/>
    <p:sldId id="290" r:id="rId7"/>
    <p:sldId id="292" r:id="rId8"/>
    <p:sldId id="29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4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Анализ опроса субъектов РФ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43076148242780132"/>
          <c:y val="0.13855590669874715"/>
          <c:w val="0.55187814275740787"/>
          <c:h val="0.69902325834166401"/>
        </c:manualLayout>
      </c:layout>
      <c:barChart>
        <c:barDir val="bar"/>
        <c:grouping val="clustered"/>
        <c:ser>
          <c:idx val="0"/>
          <c:order val="0"/>
          <c:tx>
            <c:strRef>
              <c:f>Лист1!$D$6</c:f>
              <c:strCache>
                <c:ptCount val="1"/>
                <c:pt idx="0">
                  <c:v>готовность до 50 %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Лист1!$C$7:$C$10</c:f>
              <c:strCache>
                <c:ptCount val="4"/>
                <c:pt idx="0">
                  <c:v>РЦОИ техническая оснащенность</c:v>
                </c:pt>
                <c:pt idx="1">
                  <c:v>РЦОИ готовность специалистов</c:v>
                </c:pt>
                <c:pt idx="2">
                  <c:v>ОУ техническая оснащенность</c:v>
                </c:pt>
                <c:pt idx="3">
                  <c:v>ОУ готовность специалистов</c:v>
                </c:pt>
              </c:strCache>
            </c:strRef>
          </c:cat>
          <c:val>
            <c:numRef>
              <c:f>Лист1!$D$7:$D$10</c:f>
              <c:numCache>
                <c:formatCode>0.0%</c:formatCode>
                <c:ptCount val="4"/>
                <c:pt idx="0">
                  <c:v>0.57800000000000062</c:v>
                </c:pt>
                <c:pt idx="1">
                  <c:v>0.29700000000000032</c:v>
                </c:pt>
                <c:pt idx="2">
                  <c:v>0.90600000000000003</c:v>
                </c:pt>
                <c:pt idx="3">
                  <c:v>0.93799999999999994</c:v>
                </c:pt>
              </c:numCache>
            </c:numRef>
          </c:val>
        </c:ser>
        <c:ser>
          <c:idx val="1"/>
          <c:order val="1"/>
          <c:tx>
            <c:strRef>
              <c:f>Лист1!$E$6</c:f>
              <c:strCache>
                <c:ptCount val="1"/>
                <c:pt idx="0">
                  <c:v>готовность более 50 %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rgbClr val="2AA321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>
                <a:gsLst>
                  <a:gs pos="0">
                    <a:srgbClr val="2AA321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2"/>
              <c:layout>
                <c:manualLayout>
                  <c:x val="-7.0995188101487337E-3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4.3871391076115516E-3"/>
                  <c:y val="1.0609445340016753E-17"/>
                </c:manualLayout>
              </c:layout>
              <c:dLblPos val="outEnd"/>
              <c:showVal val="1"/>
            </c:dLbl>
            <c:dLblPos val="inEnd"/>
            <c:showVal val="1"/>
          </c:dLbls>
          <c:cat>
            <c:strRef>
              <c:f>Лист1!$C$7:$C$10</c:f>
              <c:strCache>
                <c:ptCount val="4"/>
                <c:pt idx="0">
                  <c:v>РЦОИ техническая оснащенность</c:v>
                </c:pt>
                <c:pt idx="1">
                  <c:v>РЦОИ готовность специалистов</c:v>
                </c:pt>
                <c:pt idx="2">
                  <c:v>ОУ техническая оснащенность</c:v>
                </c:pt>
                <c:pt idx="3">
                  <c:v>ОУ готовность специалистов</c:v>
                </c:pt>
              </c:strCache>
            </c:strRef>
          </c:cat>
          <c:val>
            <c:numRef>
              <c:f>Лист1!$E$7:$E$10</c:f>
              <c:numCache>
                <c:formatCode>0.0%</c:formatCode>
                <c:ptCount val="4"/>
                <c:pt idx="0">
                  <c:v>0.42200000000000032</c:v>
                </c:pt>
                <c:pt idx="1">
                  <c:v>0.70300000000000062</c:v>
                </c:pt>
                <c:pt idx="2">
                  <c:v>9.4000000000000097E-2</c:v>
                </c:pt>
                <c:pt idx="3">
                  <c:v>6.2000000000000034E-2</c:v>
                </c:pt>
              </c:numCache>
            </c:numRef>
          </c:val>
        </c:ser>
        <c:dLbls>
          <c:showVal val="1"/>
        </c:dLbls>
        <c:axId val="151288064"/>
        <c:axId val="151293952"/>
      </c:barChart>
      <c:catAx>
        <c:axId val="151288064"/>
        <c:scaling>
          <c:orientation val="minMax"/>
        </c:scaling>
        <c:axPos val="l"/>
        <c:tickLblPos val="nextTo"/>
        <c:crossAx val="151293952"/>
        <c:crosses val="autoZero"/>
        <c:auto val="1"/>
        <c:lblAlgn val="ctr"/>
        <c:lblOffset val="100"/>
      </c:catAx>
      <c:valAx>
        <c:axId val="151293952"/>
        <c:scaling>
          <c:orientation val="minMax"/>
        </c:scaling>
        <c:delete val="1"/>
        <c:axPos val="b"/>
        <c:numFmt formatCode="0.0%" sourceLinked="1"/>
        <c:tickLblPos val="none"/>
        <c:crossAx val="15128806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600" b="1">
          <a:solidFill>
            <a:srgbClr val="002060"/>
          </a:solidFill>
        </a:defRPr>
      </a:pPr>
      <a:endParaRPr lang="ru-RU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03523-14C8-45A0-A90D-EA36399BBDBC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D8B5922-2365-40EA-B6FF-0A9FF53AD7AA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Регистрация участника</a:t>
          </a:r>
          <a:endParaRPr lang="ru-RU" dirty="0">
            <a:solidFill>
              <a:srgbClr val="7030A0"/>
            </a:solidFill>
          </a:endParaRPr>
        </a:p>
      </dgm:t>
    </dgm:pt>
    <dgm:pt modelId="{3820BEE4-BBA1-4566-B219-60263C83C098}" type="parTrans" cxnId="{02086B87-66C5-43D7-AA56-343713047C5C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FDAF3EDC-DE9A-472F-9C9E-22B18C3F756A}" type="sibTrans" cxnId="{02086B87-66C5-43D7-AA56-343713047C5C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0748AC2A-AC29-46E8-8329-5F7377C0F441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Обработка результатов</a:t>
          </a:r>
          <a:endParaRPr lang="ru-RU" dirty="0">
            <a:solidFill>
              <a:srgbClr val="7030A0"/>
            </a:solidFill>
          </a:endParaRPr>
        </a:p>
      </dgm:t>
    </dgm:pt>
    <dgm:pt modelId="{2E4F3E99-79FD-4BD9-8F83-D619CE49FBF6}" type="parTrans" cxnId="{906D9AF5-28DB-41D5-8003-A26DA0B13FE9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3858251D-75F5-4B69-AC68-E3937CA1EF15}" type="sibTrans" cxnId="{906D9AF5-28DB-41D5-8003-A26DA0B13FE9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DDCC85ED-CE92-4268-8A69-6D976AB0787B}">
      <dgm:prSet phldrT="[Текст]" custT="1"/>
      <dgm:spPr/>
      <dgm:t>
        <a:bodyPr anchor="ctr" anchorCtr="0"/>
        <a:lstStyle/>
        <a:p>
          <a:r>
            <a:rPr lang="ru-RU" sz="1800" b="0" dirty="0" smtClean="0">
              <a:solidFill>
                <a:srgbClr val="7030A0"/>
              </a:solidFill>
            </a:rPr>
            <a:t>автоматизировано </a:t>
          </a:r>
          <a:r>
            <a:rPr lang="ru-RU" sz="1800" b="0" dirty="0" smtClean="0">
              <a:solidFill>
                <a:srgbClr val="7030A0"/>
              </a:solidFill>
            </a:rPr>
            <a:t>на ФУ (части А,В,С)</a:t>
          </a:r>
          <a:endParaRPr lang="ru-RU" sz="1800" b="0" dirty="0">
            <a:solidFill>
              <a:srgbClr val="7030A0"/>
            </a:solidFill>
          </a:endParaRPr>
        </a:p>
      </dgm:t>
    </dgm:pt>
    <dgm:pt modelId="{E03461B5-6AB1-4C0E-9B14-A9676187E120}" type="parTrans" cxnId="{D7CAD0F8-632F-43B8-A55D-B1980C6D8BBA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64075C99-762E-4D5A-8029-C74394F07D53}" type="sibTrans" cxnId="{D7CAD0F8-632F-43B8-A55D-B1980C6D8BBA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57506DA3-7DEF-4D5C-B51C-924770089958}">
      <dgm:prSet phldrT="[Текст]" custT="1"/>
      <dgm:spPr/>
      <dgm:t>
        <a:bodyPr anchor="ctr" anchorCtr="0"/>
        <a:lstStyle/>
        <a:p>
          <a:r>
            <a:rPr lang="ru-RU" sz="1800" b="0" dirty="0" smtClean="0">
              <a:solidFill>
                <a:srgbClr val="7030A0"/>
              </a:solidFill>
            </a:rPr>
            <a:t> код регистрации участника - пропуск</a:t>
          </a:r>
          <a:endParaRPr lang="ru-RU" sz="1800" b="0" dirty="0">
            <a:solidFill>
              <a:srgbClr val="7030A0"/>
            </a:solidFill>
          </a:endParaRPr>
        </a:p>
      </dgm:t>
    </dgm:pt>
    <dgm:pt modelId="{6189CDA0-02A1-4E72-8C0E-10E3235D6295}" type="parTrans" cxnId="{989D6AC2-0C42-434E-B6FA-4BF315E544F5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FF4CD578-8803-4C45-8053-7A0CA5BF9E8A}" type="sibTrans" cxnId="{989D6AC2-0C42-434E-B6FA-4BF315E544F5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6000938A-1BDF-4464-8E54-75CC53044429}">
      <dgm:prSet phldrT="[Текст]" custT="1"/>
      <dgm:spPr/>
      <dgm:t>
        <a:bodyPr anchor="ctr" anchorCtr="0"/>
        <a:lstStyle/>
        <a:p>
          <a:r>
            <a:rPr lang="ru-RU" sz="1800" b="0" dirty="0" smtClean="0">
              <a:solidFill>
                <a:srgbClr val="7030A0"/>
              </a:solidFill>
            </a:rPr>
            <a:t>выбор языка и среды программирования</a:t>
          </a:r>
          <a:endParaRPr lang="ru-RU" sz="1800" b="0" dirty="0">
            <a:solidFill>
              <a:srgbClr val="7030A0"/>
            </a:solidFill>
          </a:endParaRPr>
        </a:p>
      </dgm:t>
    </dgm:pt>
    <dgm:pt modelId="{C9D66BE7-EC2A-42B3-98A1-B6F838A20825}" type="parTrans" cxnId="{01FA6371-130B-46D9-9083-8D602C34F6C8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52F92B2C-662D-4704-A434-87942EE41022}" type="sibTrans" cxnId="{01FA6371-130B-46D9-9083-8D602C34F6C8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9AC684BD-4A7F-4C8D-9AC3-2A159B29A849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РЦОИ</a:t>
          </a:r>
          <a:endParaRPr lang="ru-RU" dirty="0">
            <a:solidFill>
              <a:srgbClr val="7030A0"/>
            </a:solidFill>
          </a:endParaRPr>
        </a:p>
      </dgm:t>
    </dgm:pt>
    <dgm:pt modelId="{4BFEF741-1A6B-4B4B-B73F-59A9E37C32BA}" type="parTrans" cxnId="{71153D42-E13E-4CFB-BE3D-CE9F465895F7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39C42EC8-83B4-4D16-ADF3-F75F9DAA8B4E}" type="sibTrans" cxnId="{71153D42-E13E-4CFB-BE3D-CE9F465895F7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8AF8FC79-5DCB-4DA8-8CAD-A5CA137CB1E4}">
      <dgm:prSet custT="1"/>
      <dgm:spPr/>
      <dgm:t>
        <a:bodyPr anchor="ctr" anchorCtr="0"/>
        <a:lstStyle/>
        <a:p>
          <a:r>
            <a:rPr lang="ru-RU" sz="1800" b="0" dirty="0" smtClean="0">
              <a:solidFill>
                <a:srgbClr val="7030A0"/>
              </a:solidFill>
            </a:rPr>
            <a:t>автоматизированное распределение</a:t>
          </a:r>
          <a:endParaRPr lang="ru-RU" sz="1800" b="0" dirty="0">
            <a:solidFill>
              <a:srgbClr val="7030A0"/>
            </a:solidFill>
          </a:endParaRPr>
        </a:p>
      </dgm:t>
    </dgm:pt>
    <dgm:pt modelId="{C8201ACB-6224-4009-8937-8ABDA632331D}" type="parTrans" cxnId="{E01A3BE4-F6F3-4138-A8DB-8747A895D8C7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5B8A4883-189B-457D-972F-100BF60755B5}" type="sibTrans" cxnId="{E01A3BE4-F6F3-4138-A8DB-8747A895D8C7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10BC1888-DD85-43D6-BAC7-563EE1BFEE19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ППЭ</a:t>
          </a:r>
          <a:endParaRPr lang="ru-RU" dirty="0">
            <a:solidFill>
              <a:srgbClr val="7030A0"/>
            </a:solidFill>
          </a:endParaRPr>
        </a:p>
      </dgm:t>
    </dgm:pt>
    <dgm:pt modelId="{254D26EC-34A3-40D2-A947-33D452932E9F}" type="parTrans" cxnId="{7D804E8B-2D50-4969-9944-AB2A20A559F5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B6FF8F13-DC74-4E05-801D-5173E1E89EC1}" type="sibTrans" cxnId="{7D804E8B-2D50-4969-9944-AB2A20A559F5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331BD1D6-C601-4187-9636-79CE0526536C}">
      <dgm:prSet custT="1"/>
      <dgm:spPr/>
      <dgm:t>
        <a:bodyPr/>
        <a:lstStyle/>
        <a:p>
          <a:r>
            <a:rPr lang="ru-RU" sz="1800" b="0" dirty="0" smtClean="0">
              <a:solidFill>
                <a:srgbClr val="7030A0"/>
              </a:solidFill>
            </a:rPr>
            <a:t>технический специалист</a:t>
          </a:r>
          <a:endParaRPr lang="ru-RU" sz="1800" b="0" dirty="0">
            <a:solidFill>
              <a:srgbClr val="7030A0"/>
            </a:solidFill>
          </a:endParaRPr>
        </a:p>
      </dgm:t>
    </dgm:pt>
    <dgm:pt modelId="{B6F4E259-9592-4031-978E-BDBFD489981C}" type="parTrans" cxnId="{08CD2A77-1D6E-40FE-9723-C4F2342DAF4A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D85A2B24-2B9B-4264-9DF2-64D7AB829F34}" type="sibTrans" cxnId="{08CD2A77-1D6E-40FE-9723-C4F2342DAF4A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E4FE52E9-82B4-4EB6-B676-9AB87C1822E0}">
      <dgm:prSet custT="1"/>
      <dgm:spPr/>
      <dgm:t>
        <a:bodyPr/>
        <a:lstStyle/>
        <a:p>
          <a:r>
            <a:rPr lang="ru-RU" sz="1800" b="0" dirty="0" smtClean="0">
              <a:solidFill>
                <a:srgbClr val="7030A0"/>
              </a:solidFill>
            </a:rPr>
            <a:t>техническое оснащение аудиторий</a:t>
          </a:r>
          <a:endParaRPr lang="ru-RU" sz="1800" b="0" dirty="0">
            <a:solidFill>
              <a:srgbClr val="7030A0"/>
            </a:solidFill>
          </a:endParaRPr>
        </a:p>
      </dgm:t>
    </dgm:pt>
    <dgm:pt modelId="{C94A39D4-F52F-405B-8F58-72A91486CAB4}" type="parTrans" cxnId="{997AEF8E-E5A8-406A-8EFD-9A0031A1B242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89D12506-9A0E-4FD5-BD89-D79E58C595A1}" type="sibTrans" cxnId="{997AEF8E-E5A8-406A-8EFD-9A0031A1B242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38C12658-82B3-452C-820A-A65DB56BE0B4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Экзаменационные материалы</a:t>
          </a:r>
          <a:endParaRPr lang="ru-RU" dirty="0">
            <a:solidFill>
              <a:srgbClr val="7030A0"/>
            </a:solidFill>
          </a:endParaRPr>
        </a:p>
      </dgm:t>
    </dgm:pt>
    <dgm:pt modelId="{C7EFF2C7-7BC5-4007-87FE-AF73ACFB25F8}" type="parTrans" cxnId="{E50A84B6-224B-467E-B856-242EBBB97CA7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41D957E5-E486-4F80-8E72-C6F03A09302E}" type="sibTrans" cxnId="{E50A84B6-224B-467E-B856-242EBBB97CA7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DEE36CEF-6CBD-4887-B4DF-36F0A0F0ED24}">
      <dgm:prSet phldrT="[Текст]" custT="1"/>
      <dgm:spPr/>
      <dgm:t>
        <a:bodyPr anchor="ctr" anchorCtr="0"/>
        <a:lstStyle/>
        <a:p>
          <a:pPr eaLnBrk="1" latinLnBrk="0"/>
          <a:r>
            <a:rPr lang="ru-RU" sz="1800" b="0" dirty="0" smtClean="0">
              <a:solidFill>
                <a:srgbClr val="7030A0"/>
              </a:solidFill>
            </a:rPr>
            <a:t>электронный КИМ; печать в аудитории</a:t>
          </a:r>
          <a:endParaRPr lang="ru-RU" sz="1800" b="0" dirty="0">
            <a:solidFill>
              <a:srgbClr val="7030A0"/>
            </a:solidFill>
          </a:endParaRPr>
        </a:p>
      </dgm:t>
    </dgm:pt>
    <dgm:pt modelId="{56F32DCE-C53C-49D5-994A-04E317DC2DE5}" type="parTrans" cxnId="{7DE7B9A8-5CB9-4F24-B4BD-3978203E546F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93D6AE08-A79B-42A0-87AF-126433885997}" type="sibTrans" cxnId="{7DE7B9A8-5CB9-4F24-B4BD-3978203E546F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25B54C3E-2D22-44EC-9DD5-31EEDAD00845}">
      <dgm:prSet phldrT="[Текст]" custT="1"/>
      <dgm:spPr/>
      <dgm:t>
        <a:bodyPr anchor="ctr" anchorCtr="0"/>
        <a:lstStyle/>
        <a:p>
          <a:pPr eaLnBrk="1" latinLnBrk="0"/>
          <a:r>
            <a:rPr lang="ru-RU" sz="1800" b="0" dirty="0" smtClean="0">
              <a:solidFill>
                <a:srgbClr val="7030A0"/>
              </a:solidFill>
            </a:rPr>
            <a:t>информационная безопасность</a:t>
          </a:r>
          <a:endParaRPr lang="ru-RU" sz="1800" b="0" dirty="0">
            <a:solidFill>
              <a:srgbClr val="7030A0"/>
            </a:solidFill>
          </a:endParaRPr>
        </a:p>
      </dgm:t>
    </dgm:pt>
    <dgm:pt modelId="{D1153E00-472B-424C-81E6-C7F1E61B70CF}" type="parTrans" cxnId="{7FB5B9BE-3D8E-4B05-9917-FC7DF9B4A30B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3477F2A2-401D-46A2-8157-EB69E478E2E8}" type="sibTrans" cxnId="{7FB5B9BE-3D8E-4B05-9917-FC7DF9B4A30B}">
      <dgm:prSet/>
      <dgm:spPr/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D8ADF6C2-6F0A-4E83-9CFC-E06C72C7F3C4}" type="pres">
      <dgm:prSet presAssocID="{67D03523-14C8-45A0-A90D-EA36399BBD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3F4391-EFD6-4124-957C-536296A9FDEF}" type="pres">
      <dgm:prSet presAssocID="{6D8B5922-2365-40EA-B6FF-0A9FF53AD7AA}" presName="linNode" presStyleCnt="0"/>
      <dgm:spPr/>
    </dgm:pt>
    <dgm:pt modelId="{8719F19A-A80A-4D93-BF38-643035D2509C}" type="pres">
      <dgm:prSet presAssocID="{6D8B5922-2365-40EA-B6FF-0A9FF53AD7AA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ED6249-25CC-4111-AD70-EEDEC5CAF613}" type="pres">
      <dgm:prSet presAssocID="{6D8B5922-2365-40EA-B6FF-0A9FF53AD7AA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42163B-A94B-4F30-8DAA-5CA296D17AF9}" type="pres">
      <dgm:prSet presAssocID="{FDAF3EDC-DE9A-472F-9C9E-22B18C3F756A}" presName="sp" presStyleCnt="0"/>
      <dgm:spPr/>
    </dgm:pt>
    <dgm:pt modelId="{2FE0F801-B7D1-4B69-BD01-CD78B04C9676}" type="pres">
      <dgm:prSet presAssocID="{38C12658-82B3-452C-820A-A65DB56BE0B4}" presName="linNode" presStyleCnt="0"/>
      <dgm:spPr/>
    </dgm:pt>
    <dgm:pt modelId="{E7427324-4785-497F-9C1A-19CA0C7A5F82}" type="pres">
      <dgm:prSet presAssocID="{38C12658-82B3-452C-820A-A65DB56BE0B4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29569-6151-4F3B-B99B-9148AB377C72}" type="pres">
      <dgm:prSet presAssocID="{38C12658-82B3-452C-820A-A65DB56BE0B4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93B2B7-44C9-40C6-A4C5-11C0B30EDAE6}" type="pres">
      <dgm:prSet presAssocID="{41D957E5-E486-4F80-8E72-C6F03A09302E}" presName="sp" presStyleCnt="0"/>
      <dgm:spPr/>
    </dgm:pt>
    <dgm:pt modelId="{BEE498CD-3797-4F3E-82DA-0176618C4917}" type="pres">
      <dgm:prSet presAssocID="{0748AC2A-AC29-46E8-8329-5F7377C0F441}" presName="linNode" presStyleCnt="0"/>
      <dgm:spPr/>
    </dgm:pt>
    <dgm:pt modelId="{2F8153CC-FD9F-4AED-A33D-B52DFC976B55}" type="pres">
      <dgm:prSet presAssocID="{0748AC2A-AC29-46E8-8329-5F7377C0F441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BB0B2-1DA3-4D5C-8699-663B8054691A}" type="pres">
      <dgm:prSet presAssocID="{0748AC2A-AC29-46E8-8329-5F7377C0F441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FB885-248A-4242-A2A0-43EC749AFF18}" type="pres">
      <dgm:prSet presAssocID="{3858251D-75F5-4B69-AC68-E3937CA1EF15}" presName="sp" presStyleCnt="0"/>
      <dgm:spPr/>
    </dgm:pt>
    <dgm:pt modelId="{968C6F16-12D6-457D-A48F-8134E3701D35}" type="pres">
      <dgm:prSet presAssocID="{9AC684BD-4A7F-4C8D-9AC3-2A159B29A849}" presName="linNode" presStyleCnt="0"/>
      <dgm:spPr/>
    </dgm:pt>
    <dgm:pt modelId="{F5FD1953-20C5-4A42-B84B-8F2C425D47E3}" type="pres">
      <dgm:prSet presAssocID="{9AC684BD-4A7F-4C8D-9AC3-2A159B29A849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EDB8A-8AE5-41E0-9E39-3366AE92D9F4}" type="pres">
      <dgm:prSet presAssocID="{9AC684BD-4A7F-4C8D-9AC3-2A159B29A849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7F17E-F0EE-48DA-94BA-1EF4CB9A88E9}" type="pres">
      <dgm:prSet presAssocID="{39C42EC8-83B4-4D16-ADF3-F75F9DAA8B4E}" presName="sp" presStyleCnt="0"/>
      <dgm:spPr/>
    </dgm:pt>
    <dgm:pt modelId="{3BB7C80B-01AB-4F3F-80F2-4430046D4C47}" type="pres">
      <dgm:prSet presAssocID="{10BC1888-DD85-43D6-BAC7-563EE1BFEE19}" presName="linNode" presStyleCnt="0"/>
      <dgm:spPr/>
    </dgm:pt>
    <dgm:pt modelId="{303C274C-8E05-42F2-80BA-5862066FA1F8}" type="pres">
      <dgm:prSet presAssocID="{10BC1888-DD85-43D6-BAC7-563EE1BFEE19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A5D31-90CC-4B71-B54E-3B85E78E6659}" type="pres">
      <dgm:prSet presAssocID="{10BC1888-DD85-43D6-BAC7-563EE1BFEE19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F33207-96F5-4A6B-A114-B31AB49D2CEC}" type="presOf" srcId="{6D8B5922-2365-40EA-B6FF-0A9FF53AD7AA}" destId="{8719F19A-A80A-4D93-BF38-643035D2509C}" srcOrd="0" destOrd="0" presId="urn:microsoft.com/office/officeart/2005/8/layout/vList5"/>
    <dgm:cxn modelId="{50B7AE52-B647-4AF5-AB36-80EF76AB5EC6}" type="presOf" srcId="{DDCC85ED-CE92-4268-8A69-6D976AB0787B}" destId="{A64BB0B2-1DA3-4D5C-8699-663B8054691A}" srcOrd="0" destOrd="0" presId="urn:microsoft.com/office/officeart/2005/8/layout/vList5"/>
    <dgm:cxn modelId="{997AEF8E-E5A8-406A-8EFD-9A0031A1B242}" srcId="{10BC1888-DD85-43D6-BAC7-563EE1BFEE19}" destId="{E4FE52E9-82B4-4EB6-B676-9AB87C1822E0}" srcOrd="1" destOrd="0" parTransId="{C94A39D4-F52F-405B-8F58-72A91486CAB4}" sibTransId="{89D12506-9A0E-4FD5-BD89-D79E58C595A1}"/>
    <dgm:cxn modelId="{D16EDA29-445E-45DC-B381-86988B879890}" type="presOf" srcId="{0748AC2A-AC29-46E8-8329-5F7377C0F441}" destId="{2F8153CC-FD9F-4AED-A33D-B52DFC976B55}" srcOrd="0" destOrd="0" presId="urn:microsoft.com/office/officeart/2005/8/layout/vList5"/>
    <dgm:cxn modelId="{01FA6371-130B-46D9-9083-8D602C34F6C8}" srcId="{6D8B5922-2365-40EA-B6FF-0A9FF53AD7AA}" destId="{6000938A-1BDF-4464-8E54-75CC53044429}" srcOrd="0" destOrd="0" parTransId="{C9D66BE7-EC2A-42B3-98A1-B6F838A20825}" sibTransId="{52F92B2C-662D-4704-A434-87942EE41022}"/>
    <dgm:cxn modelId="{0C2AA053-66ED-4B62-A325-835B1A6FBB4D}" type="presOf" srcId="{6000938A-1BDF-4464-8E54-75CC53044429}" destId="{BEED6249-25CC-4111-AD70-EEDEC5CAF613}" srcOrd="0" destOrd="0" presId="urn:microsoft.com/office/officeart/2005/8/layout/vList5"/>
    <dgm:cxn modelId="{08CD2A77-1D6E-40FE-9723-C4F2342DAF4A}" srcId="{10BC1888-DD85-43D6-BAC7-563EE1BFEE19}" destId="{331BD1D6-C601-4187-9636-79CE0526536C}" srcOrd="0" destOrd="0" parTransId="{B6F4E259-9592-4031-978E-BDBFD489981C}" sibTransId="{D85A2B24-2B9B-4264-9DF2-64D7AB829F34}"/>
    <dgm:cxn modelId="{F7FC080F-2F9E-4BE2-8D1C-B9BD76825393}" type="presOf" srcId="{8AF8FC79-5DCB-4DA8-8CAD-A5CA137CB1E4}" destId="{BC3EDB8A-8AE5-41E0-9E39-3366AE92D9F4}" srcOrd="0" destOrd="0" presId="urn:microsoft.com/office/officeart/2005/8/layout/vList5"/>
    <dgm:cxn modelId="{D7CAD0F8-632F-43B8-A55D-B1980C6D8BBA}" srcId="{0748AC2A-AC29-46E8-8329-5F7377C0F441}" destId="{DDCC85ED-CE92-4268-8A69-6D976AB0787B}" srcOrd="0" destOrd="0" parTransId="{E03461B5-6AB1-4C0E-9B14-A9676187E120}" sibTransId="{64075C99-762E-4D5A-8029-C74394F07D53}"/>
    <dgm:cxn modelId="{7D804E8B-2D50-4969-9944-AB2A20A559F5}" srcId="{67D03523-14C8-45A0-A90D-EA36399BBDBC}" destId="{10BC1888-DD85-43D6-BAC7-563EE1BFEE19}" srcOrd="4" destOrd="0" parTransId="{254D26EC-34A3-40D2-A947-33D452932E9F}" sibTransId="{B6FF8F13-DC74-4E05-801D-5173E1E89EC1}"/>
    <dgm:cxn modelId="{E50A84B6-224B-467E-B856-242EBBB97CA7}" srcId="{67D03523-14C8-45A0-A90D-EA36399BBDBC}" destId="{38C12658-82B3-452C-820A-A65DB56BE0B4}" srcOrd="1" destOrd="0" parTransId="{C7EFF2C7-7BC5-4007-87FE-AF73ACFB25F8}" sibTransId="{41D957E5-E486-4F80-8E72-C6F03A09302E}"/>
    <dgm:cxn modelId="{7DE7B9A8-5CB9-4F24-B4BD-3978203E546F}" srcId="{38C12658-82B3-452C-820A-A65DB56BE0B4}" destId="{DEE36CEF-6CBD-4887-B4DF-36F0A0F0ED24}" srcOrd="1" destOrd="0" parTransId="{56F32DCE-C53C-49D5-994A-04E317DC2DE5}" sibTransId="{93D6AE08-A79B-42A0-87AF-126433885997}"/>
    <dgm:cxn modelId="{91E1539D-9D6D-46E6-A752-42E3A63AA458}" type="presOf" srcId="{9AC684BD-4A7F-4C8D-9AC3-2A159B29A849}" destId="{F5FD1953-20C5-4A42-B84B-8F2C425D47E3}" srcOrd="0" destOrd="0" presId="urn:microsoft.com/office/officeart/2005/8/layout/vList5"/>
    <dgm:cxn modelId="{EF00AC85-1B4B-496F-B726-6236236220CA}" type="presOf" srcId="{38C12658-82B3-452C-820A-A65DB56BE0B4}" destId="{E7427324-4785-497F-9C1A-19CA0C7A5F82}" srcOrd="0" destOrd="0" presId="urn:microsoft.com/office/officeart/2005/8/layout/vList5"/>
    <dgm:cxn modelId="{09AC067A-A411-46E7-AA0C-736C516C31C9}" type="presOf" srcId="{10BC1888-DD85-43D6-BAC7-563EE1BFEE19}" destId="{303C274C-8E05-42F2-80BA-5862066FA1F8}" srcOrd="0" destOrd="0" presId="urn:microsoft.com/office/officeart/2005/8/layout/vList5"/>
    <dgm:cxn modelId="{FA02B38C-42ED-43FF-B67E-A9099E25D424}" type="presOf" srcId="{57506DA3-7DEF-4D5C-B51C-924770089958}" destId="{BEED6249-25CC-4111-AD70-EEDEC5CAF613}" srcOrd="0" destOrd="1" presId="urn:microsoft.com/office/officeart/2005/8/layout/vList5"/>
    <dgm:cxn modelId="{906D9AF5-28DB-41D5-8003-A26DA0B13FE9}" srcId="{67D03523-14C8-45A0-A90D-EA36399BBDBC}" destId="{0748AC2A-AC29-46E8-8329-5F7377C0F441}" srcOrd="2" destOrd="0" parTransId="{2E4F3E99-79FD-4BD9-8F83-D619CE49FBF6}" sibTransId="{3858251D-75F5-4B69-AC68-E3937CA1EF15}"/>
    <dgm:cxn modelId="{54B562E1-CA65-4E29-ACCE-AEE88F178F0E}" type="presOf" srcId="{25B54C3E-2D22-44EC-9DD5-31EEDAD00845}" destId="{32829569-6151-4F3B-B99B-9148AB377C72}" srcOrd="0" destOrd="0" presId="urn:microsoft.com/office/officeart/2005/8/layout/vList5"/>
    <dgm:cxn modelId="{02086B87-66C5-43D7-AA56-343713047C5C}" srcId="{67D03523-14C8-45A0-A90D-EA36399BBDBC}" destId="{6D8B5922-2365-40EA-B6FF-0A9FF53AD7AA}" srcOrd="0" destOrd="0" parTransId="{3820BEE4-BBA1-4566-B219-60263C83C098}" sibTransId="{FDAF3EDC-DE9A-472F-9C9E-22B18C3F756A}"/>
    <dgm:cxn modelId="{D2136170-A38F-472E-B46E-7CC6F9080482}" type="presOf" srcId="{67D03523-14C8-45A0-A90D-EA36399BBDBC}" destId="{D8ADF6C2-6F0A-4E83-9CFC-E06C72C7F3C4}" srcOrd="0" destOrd="0" presId="urn:microsoft.com/office/officeart/2005/8/layout/vList5"/>
    <dgm:cxn modelId="{C8381A72-00F9-4E9A-95A9-5C3C435F0C18}" type="presOf" srcId="{E4FE52E9-82B4-4EB6-B676-9AB87C1822E0}" destId="{7C9A5D31-90CC-4B71-B54E-3B85E78E6659}" srcOrd="0" destOrd="1" presId="urn:microsoft.com/office/officeart/2005/8/layout/vList5"/>
    <dgm:cxn modelId="{7FB5B9BE-3D8E-4B05-9917-FC7DF9B4A30B}" srcId="{38C12658-82B3-452C-820A-A65DB56BE0B4}" destId="{25B54C3E-2D22-44EC-9DD5-31EEDAD00845}" srcOrd="0" destOrd="0" parTransId="{D1153E00-472B-424C-81E6-C7F1E61B70CF}" sibTransId="{3477F2A2-401D-46A2-8157-EB69E478E2E8}"/>
    <dgm:cxn modelId="{E01A3BE4-F6F3-4138-A8DB-8747A895D8C7}" srcId="{9AC684BD-4A7F-4C8D-9AC3-2A159B29A849}" destId="{8AF8FC79-5DCB-4DA8-8CAD-A5CA137CB1E4}" srcOrd="0" destOrd="0" parTransId="{C8201ACB-6224-4009-8937-8ABDA632331D}" sibTransId="{5B8A4883-189B-457D-972F-100BF60755B5}"/>
    <dgm:cxn modelId="{71153D42-E13E-4CFB-BE3D-CE9F465895F7}" srcId="{67D03523-14C8-45A0-A90D-EA36399BBDBC}" destId="{9AC684BD-4A7F-4C8D-9AC3-2A159B29A849}" srcOrd="3" destOrd="0" parTransId="{4BFEF741-1A6B-4B4B-B73F-59A9E37C32BA}" sibTransId="{39C42EC8-83B4-4D16-ADF3-F75F9DAA8B4E}"/>
    <dgm:cxn modelId="{66CB77F0-D895-43E6-B791-2362223E221E}" type="presOf" srcId="{DEE36CEF-6CBD-4887-B4DF-36F0A0F0ED24}" destId="{32829569-6151-4F3B-B99B-9148AB377C72}" srcOrd="0" destOrd="1" presId="urn:microsoft.com/office/officeart/2005/8/layout/vList5"/>
    <dgm:cxn modelId="{989D6AC2-0C42-434E-B6FA-4BF315E544F5}" srcId="{6D8B5922-2365-40EA-B6FF-0A9FF53AD7AA}" destId="{57506DA3-7DEF-4D5C-B51C-924770089958}" srcOrd="1" destOrd="0" parTransId="{6189CDA0-02A1-4E72-8C0E-10E3235D6295}" sibTransId="{FF4CD578-8803-4C45-8053-7A0CA5BF9E8A}"/>
    <dgm:cxn modelId="{982ED01A-5D1B-4529-A2EA-FED4A7EA20C8}" type="presOf" srcId="{331BD1D6-C601-4187-9636-79CE0526536C}" destId="{7C9A5D31-90CC-4B71-B54E-3B85E78E6659}" srcOrd="0" destOrd="0" presId="urn:microsoft.com/office/officeart/2005/8/layout/vList5"/>
    <dgm:cxn modelId="{26AEB8B9-5A4F-4691-BBA0-F69A706EEDE4}" type="presParOf" srcId="{D8ADF6C2-6F0A-4E83-9CFC-E06C72C7F3C4}" destId="{F83F4391-EFD6-4124-957C-536296A9FDEF}" srcOrd="0" destOrd="0" presId="urn:microsoft.com/office/officeart/2005/8/layout/vList5"/>
    <dgm:cxn modelId="{237DD715-17A3-44F3-A2E5-40A5A035C01B}" type="presParOf" srcId="{F83F4391-EFD6-4124-957C-536296A9FDEF}" destId="{8719F19A-A80A-4D93-BF38-643035D2509C}" srcOrd="0" destOrd="0" presId="urn:microsoft.com/office/officeart/2005/8/layout/vList5"/>
    <dgm:cxn modelId="{60A3D38A-CB07-4539-AB03-608DA49CFB33}" type="presParOf" srcId="{F83F4391-EFD6-4124-957C-536296A9FDEF}" destId="{BEED6249-25CC-4111-AD70-EEDEC5CAF613}" srcOrd="1" destOrd="0" presId="urn:microsoft.com/office/officeart/2005/8/layout/vList5"/>
    <dgm:cxn modelId="{97158A7E-B4D3-4A15-8EF2-05F4F1DC2ED4}" type="presParOf" srcId="{D8ADF6C2-6F0A-4E83-9CFC-E06C72C7F3C4}" destId="{0142163B-A94B-4F30-8DAA-5CA296D17AF9}" srcOrd="1" destOrd="0" presId="urn:microsoft.com/office/officeart/2005/8/layout/vList5"/>
    <dgm:cxn modelId="{48A99CCB-3F1C-429B-BCC2-673CFFE66DCB}" type="presParOf" srcId="{D8ADF6C2-6F0A-4E83-9CFC-E06C72C7F3C4}" destId="{2FE0F801-B7D1-4B69-BD01-CD78B04C9676}" srcOrd="2" destOrd="0" presId="urn:microsoft.com/office/officeart/2005/8/layout/vList5"/>
    <dgm:cxn modelId="{8228AF9F-A15C-472D-885C-5F9FE8C8D094}" type="presParOf" srcId="{2FE0F801-B7D1-4B69-BD01-CD78B04C9676}" destId="{E7427324-4785-497F-9C1A-19CA0C7A5F82}" srcOrd="0" destOrd="0" presId="urn:microsoft.com/office/officeart/2005/8/layout/vList5"/>
    <dgm:cxn modelId="{2E3AA391-FBEF-4D29-960C-4ACCE45B6B0C}" type="presParOf" srcId="{2FE0F801-B7D1-4B69-BD01-CD78B04C9676}" destId="{32829569-6151-4F3B-B99B-9148AB377C72}" srcOrd="1" destOrd="0" presId="urn:microsoft.com/office/officeart/2005/8/layout/vList5"/>
    <dgm:cxn modelId="{F37C30C5-BE1F-4B26-83C3-04D1B76D398A}" type="presParOf" srcId="{D8ADF6C2-6F0A-4E83-9CFC-E06C72C7F3C4}" destId="{F393B2B7-44C9-40C6-A4C5-11C0B30EDAE6}" srcOrd="3" destOrd="0" presId="urn:microsoft.com/office/officeart/2005/8/layout/vList5"/>
    <dgm:cxn modelId="{99C10611-FF3A-4912-BC8F-02FBCC383591}" type="presParOf" srcId="{D8ADF6C2-6F0A-4E83-9CFC-E06C72C7F3C4}" destId="{BEE498CD-3797-4F3E-82DA-0176618C4917}" srcOrd="4" destOrd="0" presId="urn:microsoft.com/office/officeart/2005/8/layout/vList5"/>
    <dgm:cxn modelId="{C7E52029-2B02-4590-A8FF-32BC7551E3F1}" type="presParOf" srcId="{BEE498CD-3797-4F3E-82DA-0176618C4917}" destId="{2F8153CC-FD9F-4AED-A33D-B52DFC976B55}" srcOrd="0" destOrd="0" presId="urn:microsoft.com/office/officeart/2005/8/layout/vList5"/>
    <dgm:cxn modelId="{4BAD39A2-9977-4897-9743-AEE3720F800A}" type="presParOf" srcId="{BEE498CD-3797-4F3E-82DA-0176618C4917}" destId="{A64BB0B2-1DA3-4D5C-8699-663B8054691A}" srcOrd="1" destOrd="0" presId="urn:microsoft.com/office/officeart/2005/8/layout/vList5"/>
    <dgm:cxn modelId="{FA4B510C-3006-4B8B-A055-0C0F89EDD948}" type="presParOf" srcId="{D8ADF6C2-6F0A-4E83-9CFC-E06C72C7F3C4}" destId="{AEBFB885-248A-4242-A2A0-43EC749AFF18}" srcOrd="5" destOrd="0" presId="urn:microsoft.com/office/officeart/2005/8/layout/vList5"/>
    <dgm:cxn modelId="{43251F0E-CFA3-4407-AC5D-2EDE3644A3AC}" type="presParOf" srcId="{D8ADF6C2-6F0A-4E83-9CFC-E06C72C7F3C4}" destId="{968C6F16-12D6-457D-A48F-8134E3701D35}" srcOrd="6" destOrd="0" presId="urn:microsoft.com/office/officeart/2005/8/layout/vList5"/>
    <dgm:cxn modelId="{4B7D1F0B-D4E4-4C87-A029-80C290ABCCA3}" type="presParOf" srcId="{968C6F16-12D6-457D-A48F-8134E3701D35}" destId="{F5FD1953-20C5-4A42-B84B-8F2C425D47E3}" srcOrd="0" destOrd="0" presId="urn:microsoft.com/office/officeart/2005/8/layout/vList5"/>
    <dgm:cxn modelId="{32859E0A-0874-4422-A270-2C68430A249E}" type="presParOf" srcId="{968C6F16-12D6-457D-A48F-8134E3701D35}" destId="{BC3EDB8A-8AE5-41E0-9E39-3366AE92D9F4}" srcOrd="1" destOrd="0" presId="urn:microsoft.com/office/officeart/2005/8/layout/vList5"/>
    <dgm:cxn modelId="{74F4D531-0E91-40F0-A387-5AFD2B1A773A}" type="presParOf" srcId="{D8ADF6C2-6F0A-4E83-9CFC-E06C72C7F3C4}" destId="{5CD7F17E-F0EE-48DA-94BA-1EF4CB9A88E9}" srcOrd="7" destOrd="0" presId="urn:microsoft.com/office/officeart/2005/8/layout/vList5"/>
    <dgm:cxn modelId="{8DED95ED-7712-4AB5-96D5-A2A38DDB92C6}" type="presParOf" srcId="{D8ADF6C2-6F0A-4E83-9CFC-E06C72C7F3C4}" destId="{3BB7C80B-01AB-4F3F-80F2-4430046D4C47}" srcOrd="8" destOrd="0" presId="urn:microsoft.com/office/officeart/2005/8/layout/vList5"/>
    <dgm:cxn modelId="{576E6AFA-1D92-47A0-B6CD-1710C7019EC3}" type="presParOf" srcId="{3BB7C80B-01AB-4F3F-80F2-4430046D4C47}" destId="{303C274C-8E05-42F2-80BA-5862066FA1F8}" srcOrd="0" destOrd="0" presId="urn:microsoft.com/office/officeart/2005/8/layout/vList5"/>
    <dgm:cxn modelId="{EF13E0E9-EC5E-44C0-A52E-EDECF3274DB6}" type="presParOf" srcId="{3BB7C80B-01AB-4F3F-80F2-4430046D4C47}" destId="{7C9A5D31-90CC-4B71-B54E-3B85E78E6659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7A908A-AC7C-4455-B6D4-487F1FFA284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FBDB09EF-95A5-4D30-97AB-F7308393606A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Формирование расписания </a:t>
          </a:r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экзаменов</a:t>
          </a:r>
          <a:endParaRPr lang="ru-RU" sz="2000" b="1" dirty="0">
            <a:solidFill>
              <a:srgbClr val="7030A0"/>
            </a:solidFill>
          </a:endParaRPr>
        </a:p>
      </dgm:t>
    </dgm:pt>
    <dgm:pt modelId="{2CA4950D-58A1-4EA9-B649-B87FD38FE0B4}" type="parTrans" cxnId="{98E502FC-E660-4185-B466-E913BDE74C1D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640A13BC-8024-47D5-8CEE-6FB5B8358D0C}" type="sibTrans" cxnId="{98E502FC-E660-4185-B466-E913BDE74C1D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54A349B9-F85C-4A80-B865-EE66FB0F47CF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2D2D8A"/>
              </a:solidFill>
              <a:ea typeface="Times New Roman"/>
              <a:cs typeface="Times New Roman"/>
            </a:rPr>
            <a:t> 30 </a:t>
          </a:r>
          <a:r>
            <a:rPr lang="ru-RU" sz="2000" b="1" dirty="0" smtClean="0">
              <a:solidFill>
                <a:srgbClr val="2D2D8A"/>
              </a:solidFill>
              <a:ea typeface="Times New Roman"/>
              <a:cs typeface="Times New Roman"/>
            </a:rPr>
            <a:t>октября</a:t>
          </a:r>
          <a:endParaRPr lang="ru-RU" sz="2000" b="1" dirty="0">
            <a:solidFill>
              <a:schemeClr val="bg1"/>
            </a:solidFill>
          </a:endParaRPr>
        </a:p>
      </dgm:t>
    </dgm:pt>
    <dgm:pt modelId="{54152319-8FFA-46DC-BB94-B99D1C6AE963}" type="parTrans" cxnId="{F4F5D09F-1507-497A-9D86-0DD9E6B278A6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1C58FE28-D06B-45FC-A427-A2237220AEB1}" type="sibTrans" cxnId="{F4F5D09F-1507-497A-9D86-0DD9E6B278A6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866E6584-4269-425D-AE67-0A2EA611C8CE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Передача в ППЭ экзаменационных материалов</a:t>
          </a:r>
          <a:endParaRPr lang="ru-RU" sz="2000" b="1" dirty="0">
            <a:solidFill>
              <a:srgbClr val="7030A0"/>
            </a:solidFill>
          </a:endParaRPr>
        </a:p>
      </dgm:t>
    </dgm:pt>
    <dgm:pt modelId="{6A061E44-D5E7-466D-9546-8EEE976868C5}" type="parTrans" cxnId="{0D4166EC-6BF7-4E61-AED1-CC7F8FBD7CA5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D8944182-155B-4D00-8278-F8C6E6115619}" type="sibTrans" cxnId="{0D4166EC-6BF7-4E61-AED1-CC7F8FBD7CA5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D6056137-5626-43D1-A039-4C82702C7E43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Выгрузка результатов </a:t>
          </a:r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и </a:t>
          </a:r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доставка </a:t>
          </a:r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ЭМ в </a:t>
          </a:r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РЦОИ</a:t>
          </a:r>
          <a:endParaRPr lang="ru-RU" sz="2000" b="1" dirty="0">
            <a:solidFill>
              <a:srgbClr val="7030A0"/>
            </a:solidFill>
          </a:endParaRPr>
        </a:p>
      </dgm:t>
    </dgm:pt>
    <dgm:pt modelId="{1E32522E-A1E3-46D6-9385-EE9DB8F694E0}" type="parTrans" cxnId="{7D708409-6C28-47C4-8B34-4FA8FCF3E0BA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1F0D6275-52E3-46B4-BA91-582F7021892D}" type="sibTrans" cxnId="{7D708409-6C28-47C4-8B34-4FA8FCF3E0BA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F84C03EC-47A2-43D9-BDCF-539449A57257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2D2D8A"/>
              </a:solidFill>
              <a:ea typeface="Times New Roman"/>
              <a:cs typeface="Times New Roman"/>
            </a:rPr>
            <a:t> Уполномоченный </a:t>
          </a:r>
          <a:r>
            <a:rPr lang="ru-RU" sz="2000" b="1" dirty="0" smtClean="0">
              <a:solidFill>
                <a:srgbClr val="2D2D8A"/>
              </a:solidFill>
              <a:ea typeface="Times New Roman"/>
              <a:cs typeface="Times New Roman"/>
            </a:rPr>
            <a:t>ГЭК</a:t>
          </a:r>
          <a:endParaRPr lang="ru-RU" sz="2000" b="1" dirty="0">
            <a:solidFill>
              <a:schemeClr val="bg1"/>
            </a:solidFill>
          </a:endParaRPr>
        </a:p>
      </dgm:t>
    </dgm:pt>
    <dgm:pt modelId="{46E44C4F-325D-4B1B-AA1A-F4CCE4E03ADA}" type="parTrans" cxnId="{A1981042-B553-4427-9545-81FBAF698BA1}">
      <dgm:prSet/>
      <dgm:spPr/>
      <dgm:t>
        <a:bodyPr/>
        <a:lstStyle/>
        <a:p>
          <a:endParaRPr lang="ru-RU" b="1"/>
        </a:p>
      </dgm:t>
    </dgm:pt>
    <dgm:pt modelId="{55472D78-4D71-49C9-A88F-E0B4746EA847}" type="sibTrans" cxnId="{A1981042-B553-4427-9545-81FBAF698BA1}">
      <dgm:prSet/>
      <dgm:spPr/>
      <dgm:t>
        <a:bodyPr/>
        <a:lstStyle/>
        <a:p>
          <a:endParaRPr lang="ru-RU" b="1"/>
        </a:p>
      </dgm:t>
    </dgm:pt>
    <dgm:pt modelId="{5D43F9E4-3E34-480F-B13B-D5758BF2B6DE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7030A0"/>
              </a:solidFill>
              <a:ea typeface="Times New Roman"/>
              <a:cs typeface="Times New Roman"/>
            </a:rPr>
            <a:t>Подготовка аудиторий ППЭ, установка и настройка ПО</a:t>
          </a:r>
          <a:endParaRPr lang="ru-RU" sz="2000" b="1" dirty="0">
            <a:solidFill>
              <a:srgbClr val="7030A0"/>
            </a:solidFill>
          </a:endParaRPr>
        </a:p>
      </dgm:t>
    </dgm:pt>
    <dgm:pt modelId="{7D1C7FE0-8144-4C18-89D9-AE9AE6765727}" type="parTrans" cxnId="{AAA9575B-DC2B-4F86-983D-E41E68F6D6BE}">
      <dgm:prSet/>
      <dgm:spPr/>
      <dgm:t>
        <a:bodyPr/>
        <a:lstStyle/>
        <a:p>
          <a:endParaRPr lang="ru-RU" b="1"/>
        </a:p>
      </dgm:t>
    </dgm:pt>
    <dgm:pt modelId="{85559C32-9F63-4880-999B-727665FD9BED}" type="sibTrans" cxnId="{AAA9575B-DC2B-4F86-983D-E41E68F6D6BE}">
      <dgm:prSet/>
      <dgm:spPr/>
      <dgm:t>
        <a:bodyPr/>
        <a:lstStyle/>
        <a:p>
          <a:endParaRPr lang="ru-RU" b="1"/>
        </a:p>
      </dgm:t>
    </dgm:pt>
    <dgm:pt modelId="{E86DE70A-7739-4E16-857F-94E3234F5AB9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2D2D8A"/>
              </a:solidFill>
              <a:ea typeface="Times New Roman"/>
              <a:cs typeface="Times New Roman"/>
            </a:rPr>
            <a:t> Технический </a:t>
          </a:r>
          <a:r>
            <a:rPr lang="ru-RU" sz="2000" b="1" dirty="0" smtClean="0">
              <a:solidFill>
                <a:srgbClr val="2D2D8A"/>
              </a:solidFill>
              <a:ea typeface="Times New Roman"/>
              <a:cs typeface="Times New Roman"/>
            </a:rPr>
            <a:t>специалист</a:t>
          </a:r>
          <a:endParaRPr lang="ru-RU" sz="2000" b="1" dirty="0">
            <a:solidFill>
              <a:schemeClr val="bg1"/>
            </a:solidFill>
          </a:endParaRPr>
        </a:p>
      </dgm:t>
    </dgm:pt>
    <dgm:pt modelId="{F5AF8BFE-56BE-42B7-9501-0B7E1E0A5AFF}" type="parTrans" cxnId="{0013966B-EAAB-4680-A506-1EAAB828EFCF}">
      <dgm:prSet/>
      <dgm:spPr/>
      <dgm:t>
        <a:bodyPr/>
        <a:lstStyle/>
        <a:p>
          <a:endParaRPr lang="ru-RU" b="1"/>
        </a:p>
      </dgm:t>
    </dgm:pt>
    <dgm:pt modelId="{EF1F7C85-57CC-4497-B7A3-9E2F571305E7}" type="sibTrans" cxnId="{0013966B-EAAB-4680-A506-1EAAB828EFCF}">
      <dgm:prSet/>
      <dgm:spPr/>
      <dgm:t>
        <a:bodyPr/>
        <a:lstStyle/>
        <a:p>
          <a:endParaRPr lang="ru-RU" b="1"/>
        </a:p>
      </dgm:t>
    </dgm:pt>
    <dgm:pt modelId="{C9251149-FB98-482B-ADEE-C575E7EBE7BB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2D2D8A"/>
              </a:solidFill>
              <a:ea typeface="Times New Roman"/>
              <a:cs typeface="Times New Roman"/>
            </a:rPr>
            <a:t>Уполномоченный ГЭК, технический специалист</a:t>
          </a:r>
          <a:endParaRPr lang="ru-RU" sz="2000" b="1" dirty="0">
            <a:solidFill>
              <a:schemeClr val="bg1"/>
            </a:solidFill>
          </a:endParaRPr>
        </a:p>
      </dgm:t>
    </dgm:pt>
    <dgm:pt modelId="{C3831530-717D-421A-A375-E447682BD766}" type="parTrans" cxnId="{1250BAC0-94B2-49D8-A009-07EAFD860540}">
      <dgm:prSet/>
      <dgm:spPr/>
      <dgm:t>
        <a:bodyPr/>
        <a:lstStyle/>
        <a:p>
          <a:endParaRPr lang="ru-RU" b="1"/>
        </a:p>
      </dgm:t>
    </dgm:pt>
    <dgm:pt modelId="{3BDD2973-5E2B-4CE7-B1BE-E2482089F872}" type="sibTrans" cxnId="{1250BAC0-94B2-49D8-A009-07EAFD860540}">
      <dgm:prSet/>
      <dgm:spPr/>
      <dgm:t>
        <a:bodyPr/>
        <a:lstStyle/>
        <a:p>
          <a:endParaRPr lang="ru-RU" b="1"/>
        </a:p>
      </dgm:t>
    </dgm:pt>
    <dgm:pt modelId="{A0B7C510-E0C7-4A98-AD4D-28DC0327D9BC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>
            <a:solidFill>
              <a:schemeClr val="bg1"/>
            </a:solidFill>
          </a:endParaRPr>
        </a:p>
      </dgm:t>
    </dgm:pt>
    <dgm:pt modelId="{EA9C7FC0-C8AC-453C-A139-4A2378E659E9}" type="parTrans" cxnId="{7BE489D5-AE42-4865-8481-58FF75B89D7D}">
      <dgm:prSet/>
      <dgm:spPr/>
      <dgm:t>
        <a:bodyPr/>
        <a:lstStyle/>
        <a:p>
          <a:endParaRPr lang="ru-RU"/>
        </a:p>
      </dgm:t>
    </dgm:pt>
    <dgm:pt modelId="{D49F3C32-C45D-4D2E-B8BB-73142F891F0C}" type="sibTrans" cxnId="{7BE489D5-AE42-4865-8481-58FF75B89D7D}">
      <dgm:prSet/>
      <dgm:spPr/>
      <dgm:t>
        <a:bodyPr/>
        <a:lstStyle/>
        <a:p>
          <a:endParaRPr lang="ru-RU"/>
        </a:p>
      </dgm:t>
    </dgm:pt>
    <dgm:pt modelId="{A65FCEC4-888E-42D1-AA9B-8DE811A8F562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>
            <a:solidFill>
              <a:schemeClr val="bg1"/>
            </a:solidFill>
          </a:endParaRPr>
        </a:p>
      </dgm:t>
    </dgm:pt>
    <dgm:pt modelId="{BEE975FD-944D-43A2-BB2E-481C98907088}" type="parTrans" cxnId="{1F5559DF-6927-4A34-B10A-DF17A42C0A44}">
      <dgm:prSet/>
      <dgm:spPr/>
      <dgm:t>
        <a:bodyPr/>
        <a:lstStyle/>
        <a:p>
          <a:endParaRPr lang="ru-RU"/>
        </a:p>
      </dgm:t>
    </dgm:pt>
    <dgm:pt modelId="{6EC1798C-82DA-41F7-A6AD-60CD5994B16C}" type="sibTrans" cxnId="{1F5559DF-6927-4A34-B10A-DF17A42C0A44}">
      <dgm:prSet/>
      <dgm:spPr/>
      <dgm:t>
        <a:bodyPr/>
        <a:lstStyle/>
        <a:p>
          <a:endParaRPr lang="ru-RU"/>
        </a:p>
      </dgm:t>
    </dgm:pt>
    <dgm:pt modelId="{EC25D4E1-9861-4194-B5C9-600265182BEF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>
            <a:solidFill>
              <a:schemeClr val="bg1"/>
            </a:solidFill>
          </a:endParaRPr>
        </a:p>
      </dgm:t>
    </dgm:pt>
    <dgm:pt modelId="{C6448E55-CBAA-4AF5-80EB-95B09B4C166E}" type="parTrans" cxnId="{A7D1A4D3-8E81-488C-B57C-3A3787CC53E3}">
      <dgm:prSet/>
      <dgm:spPr/>
      <dgm:t>
        <a:bodyPr/>
        <a:lstStyle/>
        <a:p>
          <a:endParaRPr lang="ru-RU"/>
        </a:p>
      </dgm:t>
    </dgm:pt>
    <dgm:pt modelId="{60D1F4A4-A7E6-47CC-A221-F01EE5B80534}" type="sibTrans" cxnId="{A7D1A4D3-8E81-488C-B57C-3A3787CC53E3}">
      <dgm:prSet/>
      <dgm:spPr/>
      <dgm:t>
        <a:bodyPr/>
        <a:lstStyle/>
        <a:p>
          <a:endParaRPr lang="ru-RU"/>
        </a:p>
      </dgm:t>
    </dgm:pt>
    <dgm:pt modelId="{11B3F587-DAB8-4E1C-B095-86BFA96B6DFD}">
      <dgm:prSet phldrT="[Текст]" custT="1"/>
      <dgm:spPr/>
      <dgm:t>
        <a:bodyPr/>
        <a:lstStyle/>
        <a:p>
          <a:pPr algn="ctr"/>
          <a:endParaRPr lang="ru-RU" sz="2000" b="1" dirty="0">
            <a:solidFill>
              <a:schemeClr val="bg1"/>
            </a:solidFill>
          </a:endParaRPr>
        </a:p>
      </dgm:t>
    </dgm:pt>
    <dgm:pt modelId="{1F4DC7C3-FBB6-476A-9145-2FC4685CFCD6}" type="parTrans" cxnId="{C0E897B8-CEEA-4165-A554-EC3BD083C04B}">
      <dgm:prSet/>
      <dgm:spPr/>
      <dgm:t>
        <a:bodyPr/>
        <a:lstStyle/>
        <a:p>
          <a:endParaRPr lang="ru-RU"/>
        </a:p>
      </dgm:t>
    </dgm:pt>
    <dgm:pt modelId="{71D1B975-1251-44EB-9EE2-F021F9153735}" type="sibTrans" cxnId="{C0E897B8-CEEA-4165-A554-EC3BD083C04B}">
      <dgm:prSet/>
      <dgm:spPr/>
      <dgm:t>
        <a:bodyPr/>
        <a:lstStyle/>
        <a:p>
          <a:endParaRPr lang="ru-RU"/>
        </a:p>
      </dgm:t>
    </dgm:pt>
    <dgm:pt modelId="{E921B86F-E286-483E-B7C3-50BC87A35E78}" type="pres">
      <dgm:prSet presAssocID="{BF7A908A-AC7C-4455-B6D4-487F1FFA28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849614-D4D4-4C32-957B-033E945E8C67}" type="pres">
      <dgm:prSet presAssocID="{FBDB09EF-95A5-4D30-97AB-F7308393606A}" presName="parentText" presStyleLbl="node1" presStyleIdx="0" presStyleCnt="4" custLinFactNeighborX="-990" custLinFactNeighborY="-5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1976E-AEAF-4839-B08F-43C8943A85A1}" type="pres">
      <dgm:prSet presAssocID="{FBDB09EF-95A5-4D30-97AB-F7308393606A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3F438-009B-4AD9-A3DD-E4F8A8AF62FD}" type="pres">
      <dgm:prSet presAssocID="{866E6584-4269-425D-AE67-0A2EA611C8C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23EC1-D03D-47F0-A959-71A258374E4E}" type="pres">
      <dgm:prSet presAssocID="{866E6584-4269-425D-AE67-0A2EA611C8CE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1AFAF5-CEBC-40B8-AE2E-E6ED6DCC1A99}" type="pres">
      <dgm:prSet presAssocID="{5D43F9E4-3E34-480F-B13B-D5758BF2B6D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369A5-68BB-43ED-9494-A309C2C581F5}" type="pres">
      <dgm:prSet presAssocID="{5D43F9E4-3E34-480F-B13B-D5758BF2B6DE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DBD94-6CBE-419D-B46E-ED2BDFA6A9CF}" type="pres">
      <dgm:prSet presAssocID="{D6056137-5626-43D1-A039-4C82702C7E4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75B4E-55CB-48CD-8C8A-4452CDC44039}" type="pres">
      <dgm:prSet presAssocID="{D6056137-5626-43D1-A039-4C82702C7E43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4166EC-6BF7-4E61-AED1-CC7F8FBD7CA5}" srcId="{BF7A908A-AC7C-4455-B6D4-487F1FFA2847}" destId="{866E6584-4269-425D-AE67-0A2EA611C8CE}" srcOrd="1" destOrd="0" parTransId="{6A061E44-D5E7-466D-9546-8EEE976868C5}" sibTransId="{D8944182-155B-4D00-8278-F8C6E6115619}"/>
    <dgm:cxn modelId="{F5C15E53-0DAB-463A-9681-96756FD40D0C}" type="presOf" srcId="{BF7A908A-AC7C-4455-B6D4-487F1FFA2847}" destId="{E921B86F-E286-483E-B7C3-50BC87A35E78}" srcOrd="0" destOrd="0" presId="urn:microsoft.com/office/officeart/2005/8/layout/vList2"/>
    <dgm:cxn modelId="{07E1B7BD-89C5-4243-93EF-3348DEE992D0}" type="presOf" srcId="{54A349B9-F85C-4A80-B865-EE66FB0F47CF}" destId="{0591976E-AEAF-4839-B08F-43C8943A85A1}" srcOrd="0" destOrd="0" presId="urn:microsoft.com/office/officeart/2005/8/layout/vList2"/>
    <dgm:cxn modelId="{2DE8BF66-00D6-4AAB-842B-EAD0D6F2E8E1}" type="presOf" srcId="{EC25D4E1-9861-4194-B5C9-600265182BEF}" destId="{0591976E-AEAF-4839-B08F-43C8943A85A1}" srcOrd="0" destOrd="1" presId="urn:microsoft.com/office/officeart/2005/8/layout/vList2"/>
    <dgm:cxn modelId="{43CFD1B1-12C1-41E5-AF7D-BFBD2EE34C75}" type="presOf" srcId="{A0B7C510-E0C7-4A98-AD4D-28DC0327D9BC}" destId="{334369A5-68BB-43ED-9494-A309C2C581F5}" srcOrd="0" destOrd="1" presId="urn:microsoft.com/office/officeart/2005/8/layout/vList2"/>
    <dgm:cxn modelId="{7BE489D5-AE42-4865-8481-58FF75B89D7D}" srcId="{5D43F9E4-3E34-480F-B13B-D5758BF2B6DE}" destId="{A0B7C510-E0C7-4A98-AD4D-28DC0327D9BC}" srcOrd="1" destOrd="0" parTransId="{EA9C7FC0-C8AC-453C-A139-4A2378E659E9}" sibTransId="{D49F3C32-C45D-4D2E-B8BB-73142F891F0C}"/>
    <dgm:cxn modelId="{61A5EB8C-86F3-4A9D-B42B-8C51A4C9FC86}" type="presOf" srcId="{D6056137-5626-43D1-A039-4C82702C7E43}" destId="{53CDBD94-6CBE-419D-B46E-ED2BDFA6A9CF}" srcOrd="0" destOrd="0" presId="urn:microsoft.com/office/officeart/2005/8/layout/vList2"/>
    <dgm:cxn modelId="{1F5559DF-6927-4A34-B10A-DF17A42C0A44}" srcId="{866E6584-4269-425D-AE67-0A2EA611C8CE}" destId="{A65FCEC4-888E-42D1-AA9B-8DE811A8F562}" srcOrd="1" destOrd="0" parTransId="{BEE975FD-944D-43A2-BB2E-481C98907088}" sibTransId="{6EC1798C-82DA-41F7-A6AD-60CD5994B16C}"/>
    <dgm:cxn modelId="{7D708409-6C28-47C4-8B34-4FA8FCF3E0BA}" srcId="{BF7A908A-AC7C-4455-B6D4-487F1FFA2847}" destId="{D6056137-5626-43D1-A039-4C82702C7E43}" srcOrd="3" destOrd="0" parTransId="{1E32522E-A1E3-46D6-9385-EE9DB8F694E0}" sibTransId="{1F0D6275-52E3-46B4-BA91-582F7021892D}"/>
    <dgm:cxn modelId="{5570DBED-DE3C-4F4E-8F5A-81E1BDC8B96F}" type="presOf" srcId="{F84C03EC-47A2-43D9-BDCF-539449A57257}" destId="{0B223EC1-D03D-47F0-A959-71A258374E4E}" srcOrd="0" destOrd="0" presId="urn:microsoft.com/office/officeart/2005/8/layout/vList2"/>
    <dgm:cxn modelId="{C0E897B8-CEEA-4165-A554-EC3BD083C04B}" srcId="{D6056137-5626-43D1-A039-4C82702C7E43}" destId="{11B3F587-DAB8-4E1C-B095-86BFA96B6DFD}" srcOrd="1" destOrd="0" parTransId="{1F4DC7C3-FBB6-476A-9145-2FC4685CFCD6}" sibTransId="{71D1B975-1251-44EB-9EE2-F021F9153735}"/>
    <dgm:cxn modelId="{27907E9B-9FF9-426B-8A93-0B365BA294CA}" type="presOf" srcId="{866E6584-4269-425D-AE67-0A2EA611C8CE}" destId="{98E3F438-009B-4AD9-A3DD-E4F8A8AF62FD}" srcOrd="0" destOrd="0" presId="urn:microsoft.com/office/officeart/2005/8/layout/vList2"/>
    <dgm:cxn modelId="{98E502FC-E660-4185-B466-E913BDE74C1D}" srcId="{BF7A908A-AC7C-4455-B6D4-487F1FFA2847}" destId="{FBDB09EF-95A5-4D30-97AB-F7308393606A}" srcOrd="0" destOrd="0" parTransId="{2CA4950D-58A1-4EA9-B649-B87FD38FE0B4}" sibTransId="{640A13BC-8024-47D5-8CEE-6FB5B8358D0C}"/>
    <dgm:cxn modelId="{07D0665A-C7DC-433C-ADB8-15B800D7560F}" type="presOf" srcId="{E86DE70A-7739-4E16-857F-94E3234F5AB9}" destId="{334369A5-68BB-43ED-9494-A309C2C581F5}" srcOrd="0" destOrd="0" presId="urn:microsoft.com/office/officeart/2005/8/layout/vList2"/>
    <dgm:cxn modelId="{F4F5D09F-1507-497A-9D86-0DD9E6B278A6}" srcId="{FBDB09EF-95A5-4D30-97AB-F7308393606A}" destId="{54A349B9-F85C-4A80-B865-EE66FB0F47CF}" srcOrd="0" destOrd="0" parTransId="{54152319-8FFA-46DC-BB94-B99D1C6AE963}" sibTransId="{1C58FE28-D06B-45FC-A427-A2237220AEB1}"/>
    <dgm:cxn modelId="{647378AB-F990-4648-8225-FE69CC81D05E}" type="presOf" srcId="{11B3F587-DAB8-4E1C-B095-86BFA96B6DFD}" destId="{ACE75B4E-55CB-48CD-8C8A-4452CDC44039}" srcOrd="0" destOrd="1" presId="urn:microsoft.com/office/officeart/2005/8/layout/vList2"/>
    <dgm:cxn modelId="{0013966B-EAAB-4680-A506-1EAAB828EFCF}" srcId="{5D43F9E4-3E34-480F-B13B-D5758BF2B6DE}" destId="{E86DE70A-7739-4E16-857F-94E3234F5AB9}" srcOrd="0" destOrd="0" parTransId="{F5AF8BFE-56BE-42B7-9501-0B7E1E0A5AFF}" sibTransId="{EF1F7C85-57CC-4497-B7A3-9E2F571305E7}"/>
    <dgm:cxn modelId="{1250BAC0-94B2-49D8-A009-07EAFD860540}" srcId="{D6056137-5626-43D1-A039-4C82702C7E43}" destId="{C9251149-FB98-482B-ADEE-C575E7EBE7BB}" srcOrd="0" destOrd="0" parTransId="{C3831530-717D-421A-A375-E447682BD766}" sibTransId="{3BDD2973-5E2B-4CE7-B1BE-E2482089F872}"/>
    <dgm:cxn modelId="{756F4CC3-21A3-4E9B-9045-E031C49CF0ED}" type="presOf" srcId="{FBDB09EF-95A5-4D30-97AB-F7308393606A}" destId="{6D849614-D4D4-4C32-957B-033E945E8C67}" srcOrd="0" destOrd="0" presId="urn:microsoft.com/office/officeart/2005/8/layout/vList2"/>
    <dgm:cxn modelId="{A1981042-B553-4427-9545-81FBAF698BA1}" srcId="{866E6584-4269-425D-AE67-0A2EA611C8CE}" destId="{F84C03EC-47A2-43D9-BDCF-539449A57257}" srcOrd="0" destOrd="0" parTransId="{46E44C4F-325D-4B1B-AA1A-F4CCE4E03ADA}" sibTransId="{55472D78-4D71-49C9-A88F-E0B4746EA847}"/>
    <dgm:cxn modelId="{11012F48-E8A7-4888-A25F-F11222EA24B0}" type="presOf" srcId="{C9251149-FB98-482B-ADEE-C575E7EBE7BB}" destId="{ACE75B4E-55CB-48CD-8C8A-4452CDC44039}" srcOrd="0" destOrd="0" presId="urn:microsoft.com/office/officeart/2005/8/layout/vList2"/>
    <dgm:cxn modelId="{0349185B-63C5-4589-9F5D-3F9FA057C673}" type="presOf" srcId="{A65FCEC4-888E-42D1-AA9B-8DE811A8F562}" destId="{0B223EC1-D03D-47F0-A959-71A258374E4E}" srcOrd="0" destOrd="1" presId="urn:microsoft.com/office/officeart/2005/8/layout/vList2"/>
    <dgm:cxn modelId="{6DA57319-AD1D-45BE-9A14-BFF9274CF8ED}" type="presOf" srcId="{5D43F9E4-3E34-480F-B13B-D5758BF2B6DE}" destId="{A21AFAF5-CEBC-40B8-AE2E-E6ED6DCC1A99}" srcOrd="0" destOrd="0" presId="urn:microsoft.com/office/officeart/2005/8/layout/vList2"/>
    <dgm:cxn modelId="{AAA9575B-DC2B-4F86-983D-E41E68F6D6BE}" srcId="{BF7A908A-AC7C-4455-B6D4-487F1FFA2847}" destId="{5D43F9E4-3E34-480F-B13B-D5758BF2B6DE}" srcOrd="2" destOrd="0" parTransId="{7D1C7FE0-8144-4C18-89D9-AE9AE6765727}" sibTransId="{85559C32-9F63-4880-999B-727665FD9BED}"/>
    <dgm:cxn modelId="{A7D1A4D3-8E81-488C-B57C-3A3787CC53E3}" srcId="{FBDB09EF-95A5-4D30-97AB-F7308393606A}" destId="{EC25D4E1-9861-4194-B5C9-600265182BEF}" srcOrd="1" destOrd="0" parTransId="{C6448E55-CBAA-4AF5-80EB-95B09B4C166E}" sibTransId="{60D1F4A4-A7E6-47CC-A221-F01EE5B80534}"/>
    <dgm:cxn modelId="{5C6CB0C4-3DD0-4BAB-80EB-C4C02DE1D4EE}" type="presParOf" srcId="{E921B86F-E286-483E-B7C3-50BC87A35E78}" destId="{6D849614-D4D4-4C32-957B-033E945E8C67}" srcOrd="0" destOrd="0" presId="urn:microsoft.com/office/officeart/2005/8/layout/vList2"/>
    <dgm:cxn modelId="{CD3DFECE-6B66-4121-BF6D-879DF5316CBD}" type="presParOf" srcId="{E921B86F-E286-483E-B7C3-50BC87A35E78}" destId="{0591976E-AEAF-4839-B08F-43C8943A85A1}" srcOrd="1" destOrd="0" presId="urn:microsoft.com/office/officeart/2005/8/layout/vList2"/>
    <dgm:cxn modelId="{0A5CA1C2-C9F7-4B06-9FDB-B4D8E0818D7B}" type="presParOf" srcId="{E921B86F-E286-483E-B7C3-50BC87A35E78}" destId="{98E3F438-009B-4AD9-A3DD-E4F8A8AF62FD}" srcOrd="2" destOrd="0" presId="urn:microsoft.com/office/officeart/2005/8/layout/vList2"/>
    <dgm:cxn modelId="{1B733E20-5D9D-4F1E-B2B8-A52AB582484C}" type="presParOf" srcId="{E921B86F-E286-483E-B7C3-50BC87A35E78}" destId="{0B223EC1-D03D-47F0-A959-71A258374E4E}" srcOrd="3" destOrd="0" presId="urn:microsoft.com/office/officeart/2005/8/layout/vList2"/>
    <dgm:cxn modelId="{2C7385AE-493B-4066-B839-7EDB674C66ED}" type="presParOf" srcId="{E921B86F-E286-483E-B7C3-50BC87A35E78}" destId="{A21AFAF5-CEBC-40B8-AE2E-E6ED6DCC1A99}" srcOrd="4" destOrd="0" presId="urn:microsoft.com/office/officeart/2005/8/layout/vList2"/>
    <dgm:cxn modelId="{9909B686-FAA4-47BC-B2CB-6302F4FD38B9}" type="presParOf" srcId="{E921B86F-E286-483E-B7C3-50BC87A35E78}" destId="{334369A5-68BB-43ED-9494-A309C2C581F5}" srcOrd="5" destOrd="0" presId="urn:microsoft.com/office/officeart/2005/8/layout/vList2"/>
    <dgm:cxn modelId="{ED2DED5B-8526-4D9E-98E6-F7050A2FFC01}" type="presParOf" srcId="{E921B86F-E286-483E-B7C3-50BC87A35E78}" destId="{53CDBD94-6CBE-419D-B46E-ED2BDFA6A9CF}" srcOrd="6" destOrd="0" presId="urn:microsoft.com/office/officeart/2005/8/layout/vList2"/>
    <dgm:cxn modelId="{30124B67-3928-49EE-BA29-61DCBE8ABE04}" type="presParOf" srcId="{E921B86F-E286-483E-B7C3-50BC87A35E78}" destId="{ACE75B4E-55CB-48CD-8C8A-4452CDC44039}" srcOrd="7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06A229-F27F-42B4-9EDA-16D81FC40D24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989FB68-C4FC-462F-9416-08B8504D2476}">
      <dgm:prSet phldrT="[Текст]" custT="1"/>
      <dgm:spPr/>
      <dgm:t>
        <a:bodyPr/>
        <a:lstStyle/>
        <a:p>
          <a:pPr algn="ctr"/>
          <a:r>
            <a:rPr lang="ru-RU" sz="1600" b="0" dirty="0" smtClean="0">
              <a:solidFill>
                <a:srgbClr val="7030A0"/>
              </a:solidFill>
            </a:rPr>
            <a:t>бумажные КИМ</a:t>
          </a:r>
          <a:endParaRPr lang="ru-RU" sz="1600" b="0" dirty="0">
            <a:solidFill>
              <a:srgbClr val="7030A0"/>
            </a:solidFill>
          </a:endParaRPr>
        </a:p>
      </dgm:t>
    </dgm:pt>
    <dgm:pt modelId="{974C878D-A6D4-43E4-9F93-555EE2BDCB7F}" type="parTrans" cxnId="{6E2D5574-0700-4415-91F6-BC6D47933F70}">
      <dgm:prSet/>
      <dgm:spPr/>
      <dgm:t>
        <a:bodyPr/>
        <a:lstStyle/>
        <a:p>
          <a:endParaRPr lang="ru-RU"/>
        </a:p>
      </dgm:t>
    </dgm:pt>
    <dgm:pt modelId="{70BA1D02-1CE7-4DF6-A601-B5599D9BD2CC}" type="sibTrans" cxnId="{6E2D5574-0700-4415-91F6-BC6D47933F70}">
      <dgm:prSet/>
      <dgm:spPr/>
      <dgm:t>
        <a:bodyPr/>
        <a:lstStyle/>
        <a:p>
          <a:endParaRPr lang="ru-RU"/>
        </a:p>
      </dgm:t>
    </dgm:pt>
    <dgm:pt modelId="{D3F9675C-577B-4F6C-9563-978B03F0994A}">
      <dgm:prSet phldrT="[Текст]" custT="1"/>
      <dgm:spPr/>
      <dgm:t>
        <a:bodyPr/>
        <a:lstStyle/>
        <a:p>
          <a:pPr algn="ctr"/>
          <a:r>
            <a:rPr lang="ru-RU" sz="1600" b="0" dirty="0" smtClean="0">
              <a:solidFill>
                <a:srgbClr val="7030A0"/>
              </a:solidFill>
            </a:rPr>
            <a:t>формы ППЭ</a:t>
          </a:r>
          <a:endParaRPr lang="ru-RU" sz="1600" b="0" dirty="0">
            <a:solidFill>
              <a:srgbClr val="7030A0"/>
            </a:solidFill>
          </a:endParaRPr>
        </a:p>
      </dgm:t>
    </dgm:pt>
    <dgm:pt modelId="{58E879B6-5D58-4E9E-9A95-70AC3C7B530E}" type="parTrans" cxnId="{72894F34-6924-4FD8-9EE8-0FEB1E30FEF1}">
      <dgm:prSet/>
      <dgm:spPr/>
      <dgm:t>
        <a:bodyPr/>
        <a:lstStyle/>
        <a:p>
          <a:endParaRPr lang="ru-RU"/>
        </a:p>
      </dgm:t>
    </dgm:pt>
    <dgm:pt modelId="{C5ECBD6A-E94A-46F6-ADC6-013D317C186E}" type="sibTrans" cxnId="{72894F34-6924-4FD8-9EE8-0FEB1E30FEF1}">
      <dgm:prSet/>
      <dgm:spPr/>
      <dgm:t>
        <a:bodyPr/>
        <a:lstStyle/>
        <a:p>
          <a:endParaRPr lang="ru-RU"/>
        </a:p>
      </dgm:t>
    </dgm:pt>
    <dgm:pt modelId="{9DB2D535-3E3B-4628-B706-CE8D5C5247B6}">
      <dgm:prSet phldrT="[Текст]" custT="1"/>
      <dgm:spPr/>
      <dgm:t>
        <a:bodyPr/>
        <a:lstStyle/>
        <a:p>
          <a:pPr algn="ctr"/>
          <a:r>
            <a:rPr lang="ru-RU" sz="2100" b="1" dirty="0" smtClean="0"/>
            <a:t>ППЭ</a:t>
          </a:r>
          <a:endParaRPr lang="ru-RU" sz="2100" b="1" dirty="0"/>
        </a:p>
      </dgm:t>
    </dgm:pt>
    <dgm:pt modelId="{91182785-4B6C-4365-AA14-E1F1E2FC246E}" type="parTrans" cxnId="{97BB183A-3638-4C3A-9C21-9FFA907CB840}">
      <dgm:prSet/>
      <dgm:spPr/>
      <dgm:t>
        <a:bodyPr/>
        <a:lstStyle/>
        <a:p>
          <a:endParaRPr lang="ru-RU"/>
        </a:p>
      </dgm:t>
    </dgm:pt>
    <dgm:pt modelId="{41E18C8F-14BE-4BD3-A236-C12DE58C2CE8}" type="sibTrans" cxnId="{97BB183A-3638-4C3A-9C21-9FFA907CB840}">
      <dgm:prSet/>
      <dgm:spPr/>
      <dgm:t>
        <a:bodyPr/>
        <a:lstStyle/>
        <a:p>
          <a:endParaRPr lang="ru-RU"/>
        </a:p>
      </dgm:t>
    </dgm:pt>
    <dgm:pt modelId="{22CE8B58-C94C-456E-8F0A-AB21633033C4}">
      <dgm:prSet phldrT="[Текст]" custT="1"/>
      <dgm:spPr/>
      <dgm:t>
        <a:bodyPr/>
        <a:lstStyle/>
        <a:p>
          <a:pPr algn="ctr"/>
          <a:r>
            <a:rPr lang="ru-RU" sz="1600" b="0" dirty="0" smtClean="0">
              <a:solidFill>
                <a:srgbClr val="7030A0"/>
              </a:solidFill>
            </a:rPr>
            <a:t>электронный архив ответов участников</a:t>
          </a:r>
          <a:endParaRPr lang="ru-RU" sz="1600" b="0" dirty="0">
            <a:solidFill>
              <a:srgbClr val="7030A0"/>
            </a:solidFill>
          </a:endParaRPr>
        </a:p>
      </dgm:t>
    </dgm:pt>
    <dgm:pt modelId="{61AA43F3-F47E-49EA-9968-3A181FEF5AD0}" type="parTrans" cxnId="{469D9183-8A8B-471D-AA3B-1C892E5075A9}">
      <dgm:prSet/>
      <dgm:spPr/>
      <dgm:t>
        <a:bodyPr/>
        <a:lstStyle/>
        <a:p>
          <a:endParaRPr lang="ru-RU"/>
        </a:p>
      </dgm:t>
    </dgm:pt>
    <dgm:pt modelId="{7B25D431-ABAF-4575-811F-3EF9372A5653}" type="sibTrans" cxnId="{469D9183-8A8B-471D-AA3B-1C892E5075A9}">
      <dgm:prSet/>
      <dgm:spPr/>
      <dgm:t>
        <a:bodyPr/>
        <a:lstStyle/>
        <a:p>
          <a:endParaRPr lang="ru-RU"/>
        </a:p>
      </dgm:t>
    </dgm:pt>
    <dgm:pt modelId="{52ED4114-6C79-4E52-8AFE-E2AE3DD9CA09}">
      <dgm:prSet phldrT="[Текст]" custT="1"/>
      <dgm:spPr/>
      <dgm:t>
        <a:bodyPr/>
        <a:lstStyle/>
        <a:p>
          <a:pPr algn="ctr"/>
          <a:r>
            <a:rPr lang="ru-RU" sz="1600" b="0" dirty="0" smtClean="0">
              <a:solidFill>
                <a:srgbClr val="7030A0"/>
              </a:solidFill>
            </a:rPr>
            <a:t>бланки участников </a:t>
          </a:r>
          <a:endParaRPr lang="ru-RU" sz="1600" b="0" dirty="0">
            <a:solidFill>
              <a:srgbClr val="7030A0"/>
            </a:solidFill>
          </a:endParaRPr>
        </a:p>
      </dgm:t>
    </dgm:pt>
    <dgm:pt modelId="{A808D81D-A7FA-4C13-89B5-368F74DCFD00}" type="parTrans" cxnId="{64029595-0F5A-40BC-B7B4-09A022BB1968}">
      <dgm:prSet/>
      <dgm:spPr/>
      <dgm:t>
        <a:bodyPr/>
        <a:lstStyle/>
        <a:p>
          <a:endParaRPr lang="ru-RU"/>
        </a:p>
      </dgm:t>
    </dgm:pt>
    <dgm:pt modelId="{79ED49FD-FB82-4159-BF89-D7404E6933F9}" type="sibTrans" cxnId="{64029595-0F5A-40BC-B7B4-09A022BB1968}">
      <dgm:prSet/>
      <dgm:spPr/>
      <dgm:t>
        <a:bodyPr/>
        <a:lstStyle/>
        <a:p>
          <a:endParaRPr lang="ru-RU"/>
        </a:p>
      </dgm:t>
    </dgm:pt>
    <dgm:pt modelId="{D8182738-9AFB-4856-BDF1-C1960A7B547C}" type="pres">
      <dgm:prSet presAssocID="{C206A229-F27F-42B4-9EDA-16D81FC40D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7041EC-0AA3-4EF0-AA11-76D952E87843}" type="pres">
      <dgm:prSet presAssocID="{9DB2D535-3E3B-4628-B706-CE8D5C5247B6}" presName="parentText" presStyleLbl="node1" presStyleIdx="0" presStyleCnt="1" custScaleY="40437" custLinFactX="-24040" custLinFactNeighborX="-100000" custLinFactNeighborY="-408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50E17-E8EA-458C-A8D7-09710A1EA19D}" type="pres">
      <dgm:prSet presAssocID="{9DB2D535-3E3B-4628-B706-CE8D5C5247B6}" presName="childText" presStyleLbl="revTx" presStyleIdx="0" presStyleCnt="1" custScaleY="111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894F34-6924-4FD8-9EE8-0FEB1E30FEF1}" srcId="{9DB2D535-3E3B-4628-B706-CE8D5C5247B6}" destId="{D3F9675C-577B-4F6C-9563-978B03F0994A}" srcOrd="3" destOrd="0" parTransId="{58E879B6-5D58-4E9E-9A95-70AC3C7B530E}" sibTransId="{C5ECBD6A-E94A-46F6-ADC6-013D317C186E}"/>
    <dgm:cxn modelId="{97BB183A-3638-4C3A-9C21-9FFA907CB840}" srcId="{C206A229-F27F-42B4-9EDA-16D81FC40D24}" destId="{9DB2D535-3E3B-4628-B706-CE8D5C5247B6}" srcOrd="0" destOrd="0" parTransId="{91182785-4B6C-4365-AA14-E1F1E2FC246E}" sibTransId="{41E18C8F-14BE-4BD3-A236-C12DE58C2CE8}"/>
    <dgm:cxn modelId="{92DD5490-C097-49FA-9BE6-67C70EDC8F23}" type="presOf" srcId="{0989FB68-C4FC-462F-9416-08B8504D2476}" destId="{4EC50E17-E8EA-458C-A8D7-09710A1EA19D}" srcOrd="0" destOrd="2" presId="urn:microsoft.com/office/officeart/2005/8/layout/vList2"/>
    <dgm:cxn modelId="{2146FCA3-D552-4FA9-9093-223C33810786}" type="presOf" srcId="{52ED4114-6C79-4E52-8AFE-E2AE3DD9CA09}" destId="{4EC50E17-E8EA-458C-A8D7-09710A1EA19D}" srcOrd="0" destOrd="1" presId="urn:microsoft.com/office/officeart/2005/8/layout/vList2"/>
    <dgm:cxn modelId="{64029595-0F5A-40BC-B7B4-09A022BB1968}" srcId="{9DB2D535-3E3B-4628-B706-CE8D5C5247B6}" destId="{52ED4114-6C79-4E52-8AFE-E2AE3DD9CA09}" srcOrd="1" destOrd="0" parTransId="{A808D81D-A7FA-4C13-89B5-368F74DCFD00}" sibTransId="{79ED49FD-FB82-4159-BF89-D7404E6933F9}"/>
    <dgm:cxn modelId="{A20F1E1B-DEA9-4F7D-BA30-33BEDE8BF137}" type="presOf" srcId="{C206A229-F27F-42B4-9EDA-16D81FC40D24}" destId="{D8182738-9AFB-4856-BDF1-C1960A7B547C}" srcOrd="0" destOrd="0" presId="urn:microsoft.com/office/officeart/2005/8/layout/vList2"/>
    <dgm:cxn modelId="{3F652291-924A-4176-BE53-8419FF0F1A79}" type="presOf" srcId="{22CE8B58-C94C-456E-8F0A-AB21633033C4}" destId="{4EC50E17-E8EA-458C-A8D7-09710A1EA19D}" srcOrd="0" destOrd="0" presId="urn:microsoft.com/office/officeart/2005/8/layout/vList2"/>
    <dgm:cxn modelId="{469D9183-8A8B-471D-AA3B-1C892E5075A9}" srcId="{9DB2D535-3E3B-4628-B706-CE8D5C5247B6}" destId="{22CE8B58-C94C-456E-8F0A-AB21633033C4}" srcOrd="0" destOrd="0" parTransId="{61AA43F3-F47E-49EA-9968-3A181FEF5AD0}" sibTransId="{7B25D431-ABAF-4575-811F-3EF9372A5653}"/>
    <dgm:cxn modelId="{5186904D-0CA2-4405-9025-1CCAFDC2E014}" type="presOf" srcId="{D3F9675C-577B-4F6C-9563-978B03F0994A}" destId="{4EC50E17-E8EA-458C-A8D7-09710A1EA19D}" srcOrd="0" destOrd="3" presId="urn:microsoft.com/office/officeart/2005/8/layout/vList2"/>
    <dgm:cxn modelId="{6E2D5574-0700-4415-91F6-BC6D47933F70}" srcId="{9DB2D535-3E3B-4628-B706-CE8D5C5247B6}" destId="{0989FB68-C4FC-462F-9416-08B8504D2476}" srcOrd="2" destOrd="0" parTransId="{974C878D-A6D4-43E4-9F93-555EE2BDCB7F}" sibTransId="{70BA1D02-1CE7-4DF6-A601-B5599D9BD2CC}"/>
    <dgm:cxn modelId="{C31435BD-0060-457E-BD6C-EC593CDC75B7}" type="presOf" srcId="{9DB2D535-3E3B-4628-B706-CE8D5C5247B6}" destId="{407041EC-0AA3-4EF0-AA11-76D952E87843}" srcOrd="0" destOrd="0" presId="urn:microsoft.com/office/officeart/2005/8/layout/vList2"/>
    <dgm:cxn modelId="{FE79A8B8-2A83-4771-B7C5-AE572F0ED05B}" type="presParOf" srcId="{D8182738-9AFB-4856-BDF1-C1960A7B547C}" destId="{407041EC-0AA3-4EF0-AA11-76D952E87843}" srcOrd="0" destOrd="0" presId="urn:microsoft.com/office/officeart/2005/8/layout/vList2"/>
    <dgm:cxn modelId="{9E9340D2-2311-4CEC-9628-7861F6B30DEB}" type="presParOf" srcId="{D8182738-9AFB-4856-BDF1-C1960A7B547C}" destId="{4EC50E17-E8EA-458C-A8D7-09710A1EA19D}" srcOrd="1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06A229-F27F-42B4-9EDA-16D81FC40D24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BC31C42-5369-4216-8CD7-2ED3DAB4FB91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rgbClr val="7030A0"/>
              </a:solidFill>
            </a:rPr>
            <a:t> электронный КИМ</a:t>
          </a:r>
          <a:endParaRPr lang="ru-RU" sz="1600" b="0" dirty="0">
            <a:solidFill>
              <a:srgbClr val="7030A0"/>
            </a:solidFill>
          </a:endParaRPr>
        </a:p>
      </dgm:t>
    </dgm:pt>
    <dgm:pt modelId="{24E0CD7D-8C71-4400-A159-B9F75B03CC07}" type="parTrans" cxnId="{DD26FB58-4ABD-4E03-93AB-51F18185B189}">
      <dgm:prSet/>
      <dgm:spPr/>
      <dgm:t>
        <a:bodyPr/>
        <a:lstStyle/>
        <a:p>
          <a:endParaRPr lang="ru-RU"/>
        </a:p>
      </dgm:t>
    </dgm:pt>
    <dgm:pt modelId="{57ADFC1C-8DE8-4BD0-B2B3-AA14C01D6237}" type="sibTrans" cxnId="{DD26FB58-4ABD-4E03-93AB-51F18185B189}">
      <dgm:prSet/>
      <dgm:spPr/>
      <dgm:t>
        <a:bodyPr/>
        <a:lstStyle/>
        <a:p>
          <a:endParaRPr lang="ru-RU"/>
        </a:p>
      </dgm:t>
    </dgm:pt>
    <dgm:pt modelId="{9DB2D535-3E3B-4628-B706-CE8D5C5247B6}">
      <dgm:prSet phldrT="[Текст]" custT="1"/>
      <dgm:spPr/>
      <dgm:t>
        <a:bodyPr/>
        <a:lstStyle/>
        <a:p>
          <a:pPr algn="ctr"/>
          <a:r>
            <a:rPr lang="ru-RU" sz="2400" b="1" dirty="0" smtClean="0"/>
            <a:t>РЦОИ</a:t>
          </a:r>
          <a:endParaRPr lang="ru-RU" sz="2400" b="1" dirty="0"/>
        </a:p>
      </dgm:t>
    </dgm:pt>
    <dgm:pt modelId="{91182785-4B6C-4365-AA14-E1F1E2FC246E}" type="parTrans" cxnId="{97BB183A-3638-4C3A-9C21-9FFA907CB840}">
      <dgm:prSet/>
      <dgm:spPr/>
      <dgm:t>
        <a:bodyPr/>
        <a:lstStyle/>
        <a:p>
          <a:endParaRPr lang="ru-RU"/>
        </a:p>
      </dgm:t>
    </dgm:pt>
    <dgm:pt modelId="{41E18C8F-14BE-4BD3-A236-C12DE58C2CE8}" type="sibTrans" cxnId="{97BB183A-3638-4C3A-9C21-9FFA907CB840}">
      <dgm:prSet/>
      <dgm:spPr/>
      <dgm:t>
        <a:bodyPr/>
        <a:lstStyle/>
        <a:p>
          <a:endParaRPr lang="ru-RU"/>
        </a:p>
      </dgm:t>
    </dgm:pt>
    <dgm:pt modelId="{F543E1A0-5084-4243-92C2-91540BA4A7CC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rgbClr val="7030A0"/>
              </a:solidFill>
            </a:rPr>
            <a:t> распределение участников и организаторов</a:t>
          </a:r>
          <a:endParaRPr lang="ru-RU" sz="1600" b="0" dirty="0">
            <a:solidFill>
              <a:srgbClr val="7030A0"/>
            </a:solidFill>
          </a:endParaRPr>
        </a:p>
      </dgm:t>
    </dgm:pt>
    <dgm:pt modelId="{486898BE-649D-4FCD-A252-779172C2E73E}" type="parTrans" cxnId="{1865C064-3D72-49A2-BA9A-FD7B1194C3E2}">
      <dgm:prSet/>
      <dgm:spPr/>
      <dgm:t>
        <a:bodyPr/>
        <a:lstStyle/>
        <a:p>
          <a:endParaRPr lang="ru-RU"/>
        </a:p>
      </dgm:t>
    </dgm:pt>
    <dgm:pt modelId="{86D8C1B7-C132-4D48-AAC1-D463B241ED2D}" type="sibTrans" cxnId="{1865C064-3D72-49A2-BA9A-FD7B1194C3E2}">
      <dgm:prSet/>
      <dgm:spPr/>
      <dgm:t>
        <a:bodyPr/>
        <a:lstStyle/>
        <a:p>
          <a:endParaRPr lang="ru-RU"/>
        </a:p>
      </dgm:t>
    </dgm:pt>
    <dgm:pt modelId="{2D7353B5-D15D-4DD1-8D5B-7ECF718B62D3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rgbClr val="7030A0"/>
              </a:solidFill>
            </a:rPr>
            <a:t> формы </a:t>
          </a:r>
          <a:r>
            <a:rPr lang="ru-RU" sz="1600" b="0" dirty="0" smtClean="0">
              <a:solidFill>
                <a:srgbClr val="7030A0"/>
              </a:solidFill>
            </a:rPr>
            <a:t>ППЭ</a:t>
          </a:r>
          <a:endParaRPr lang="ru-RU" sz="1600" b="0" dirty="0">
            <a:solidFill>
              <a:srgbClr val="7030A0"/>
            </a:solidFill>
          </a:endParaRPr>
        </a:p>
      </dgm:t>
    </dgm:pt>
    <dgm:pt modelId="{26F98B85-D5BB-40FA-9AE6-BB17EDCA5565}" type="parTrans" cxnId="{F81551D0-A3FF-4A14-8BEB-3E7A07F3EEB3}">
      <dgm:prSet/>
      <dgm:spPr/>
      <dgm:t>
        <a:bodyPr/>
        <a:lstStyle/>
        <a:p>
          <a:endParaRPr lang="ru-RU"/>
        </a:p>
      </dgm:t>
    </dgm:pt>
    <dgm:pt modelId="{CBEACABC-05ED-4A41-9ABF-A9C707EDECD3}" type="sibTrans" cxnId="{F81551D0-A3FF-4A14-8BEB-3E7A07F3EEB3}">
      <dgm:prSet/>
      <dgm:spPr/>
      <dgm:t>
        <a:bodyPr/>
        <a:lstStyle/>
        <a:p>
          <a:endParaRPr lang="ru-RU"/>
        </a:p>
      </dgm:t>
    </dgm:pt>
    <dgm:pt modelId="{02157251-06D1-428E-9CBF-B8487EA652EB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rgbClr val="7030A0"/>
              </a:solidFill>
            </a:rPr>
            <a:t> ключ </a:t>
          </a:r>
          <a:r>
            <a:rPr lang="ru-RU" sz="1600" b="0" dirty="0" smtClean="0">
              <a:solidFill>
                <a:srgbClr val="7030A0"/>
              </a:solidFill>
            </a:rPr>
            <a:t>расшифровки ЭКИМ</a:t>
          </a:r>
          <a:endParaRPr lang="ru-RU" sz="1600" b="0" dirty="0">
            <a:solidFill>
              <a:srgbClr val="7030A0"/>
            </a:solidFill>
          </a:endParaRPr>
        </a:p>
      </dgm:t>
    </dgm:pt>
    <dgm:pt modelId="{D20FCE62-505A-47D9-9DD5-E9E0BFD1124E}" type="parTrans" cxnId="{340C138B-C659-44FD-9E08-EFE66C4FADF2}">
      <dgm:prSet/>
      <dgm:spPr/>
      <dgm:t>
        <a:bodyPr/>
        <a:lstStyle/>
        <a:p>
          <a:endParaRPr lang="ru-RU"/>
        </a:p>
      </dgm:t>
    </dgm:pt>
    <dgm:pt modelId="{115A6CC7-737C-4094-BFBB-C9421E7FFBCB}" type="sibTrans" cxnId="{340C138B-C659-44FD-9E08-EFE66C4FADF2}">
      <dgm:prSet/>
      <dgm:spPr/>
      <dgm:t>
        <a:bodyPr/>
        <a:lstStyle/>
        <a:p>
          <a:endParaRPr lang="ru-RU"/>
        </a:p>
      </dgm:t>
    </dgm:pt>
    <dgm:pt modelId="{D0D73482-CE4B-46F8-901B-D964A9F6F94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rgbClr val="7030A0"/>
              </a:solidFill>
            </a:rPr>
            <a:t> ключ </a:t>
          </a:r>
          <a:r>
            <a:rPr lang="ru-RU" sz="1600" b="0" dirty="0" smtClean="0">
              <a:solidFill>
                <a:srgbClr val="7030A0"/>
              </a:solidFill>
            </a:rPr>
            <a:t>шифрования результатов ТЭ ИКТ</a:t>
          </a:r>
          <a:endParaRPr lang="ru-RU" sz="1600" b="0" dirty="0">
            <a:solidFill>
              <a:srgbClr val="7030A0"/>
            </a:solidFill>
          </a:endParaRPr>
        </a:p>
      </dgm:t>
    </dgm:pt>
    <dgm:pt modelId="{13BFB419-DDC6-4049-8262-869E91F1D9DF}" type="parTrans" cxnId="{3289636D-A895-48BD-A05B-C4D9DE3E492C}">
      <dgm:prSet/>
      <dgm:spPr/>
      <dgm:t>
        <a:bodyPr/>
        <a:lstStyle/>
        <a:p>
          <a:endParaRPr lang="ru-RU"/>
        </a:p>
      </dgm:t>
    </dgm:pt>
    <dgm:pt modelId="{65F2A218-C3E6-4956-8F5F-52F6D86AF1D7}" type="sibTrans" cxnId="{3289636D-A895-48BD-A05B-C4D9DE3E492C}">
      <dgm:prSet/>
      <dgm:spPr/>
      <dgm:t>
        <a:bodyPr/>
        <a:lstStyle/>
        <a:p>
          <a:endParaRPr lang="ru-RU"/>
        </a:p>
      </dgm:t>
    </dgm:pt>
    <dgm:pt modelId="{1046BDF9-07C4-48A8-AC2B-0427B97B722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rgbClr val="7030A0"/>
              </a:solidFill>
            </a:rPr>
            <a:t> пароль доступа к ЭКИМ</a:t>
          </a:r>
          <a:endParaRPr lang="ru-RU" sz="1600" b="0" dirty="0">
            <a:solidFill>
              <a:srgbClr val="7030A0"/>
            </a:solidFill>
          </a:endParaRPr>
        </a:p>
      </dgm:t>
    </dgm:pt>
    <dgm:pt modelId="{456AAADB-8577-41E6-A513-62175BFCC4BB}" type="parTrans" cxnId="{CC766DE5-28D2-436C-8AF5-D872DB3D515A}">
      <dgm:prSet/>
      <dgm:spPr/>
      <dgm:t>
        <a:bodyPr/>
        <a:lstStyle/>
        <a:p>
          <a:endParaRPr lang="ru-RU"/>
        </a:p>
      </dgm:t>
    </dgm:pt>
    <dgm:pt modelId="{1A78EAA1-B31B-43E1-BCD9-965968FBE4CF}" type="sibTrans" cxnId="{CC766DE5-28D2-436C-8AF5-D872DB3D515A}">
      <dgm:prSet/>
      <dgm:spPr/>
      <dgm:t>
        <a:bodyPr/>
        <a:lstStyle/>
        <a:p>
          <a:endParaRPr lang="ru-RU"/>
        </a:p>
      </dgm:t>
    </dgm:pt>
    <dgm:pt modelId="{D8182738-9AFB-4856-BDF1-C1960A7B547C}" type="pres">
      <dgm:prSet presAssocID="{C206A229-F27F-42B4-9EDA-16D81FC40D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7041EC-0AA3-4EF0-AA11-76D952E87843}" type="pres">
      <dgm:prSet presAssocID="{9DB2D535-3E3B-4628-B706-CE8D5C5247B6}" presName="parentText" presStyleLbl="node1" presStyleIdx="0" presStyleCnt="1" custScaleY="48922" custLinFactNeighborX="6349" custLinFactNeighborY="-227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50E17-E8EA-458C-A8D7-09710A1EA19D}" type="pres">
      <dgm:prSet presAssocID="{9DB2D535-3E3B-4628-B706-CE8D5C5247B6}" presName="childText" presStyleLbl="revTx" presStyleIdx="0" presStyleCnt="1" custLinFactNeighborX="1587" custLinFactNeighborY="31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BB183A-3638-4C3A-9C21-9FFA907CB840}" srcId="{C206A229-F27F-42B4-9EDA-16D81FC40D24}" destId="{9DB2D535-3E3B-4628-B706-CE8D5C5247B6}" srcOrd="0" destOrd="0" parTransId="{91182785-4B6C-4365-AA14-E1F1E2FC246E}" sibTransId="{41E18C8F-14BE-4BD3-A236-C12DE58C2CE8}"/>
    <dgm:cxn modelId="{60FE1F72-A032-49A2-AA9E-3AF03302F498}" type="presOf" srcId="{8BC31C42-5369-4216-8CD7-2ED3DAB4FB91}" destId="{4EC50E17-E8EA-458C-A8D7-09710A1EA19D}" srcOrd="0" destOrd="0" presId="urn:microsoft.com/office/officeart/2005/8/layout/vList2"/>
    <dgm:cxn modelId="{1865C064-3D72-49A2-BA9A-FD7B1194C3E2}" srcId="{9DB2D535-3E3B-4628-B706-CE8D5C5247B6}" destId="{F543E1A0-5084-4243-92C2-91540BA4A7CC}" srcOrd="4" destOrd="0" parTransId="{486898BE-649D-4FCD-A252-779172C2E73E}" sibTransId="{86D8C1B7-C132-4D48-AAC1-D463B241ED2D}"/>
    <dgm:cxn modelId="{340C138B-C659-44FD-9E08-EFE66C4FADF2}" srcId="{9DB2D535-3E3B-4628-B706-CE8D5C5247B6}" destId="{02157251-06D1-428E-9CBF-B8487EA652EB}" srcOrd="1" destOrd="0" parTransId="{D20FCE62-505A-47D9-9DD5-E9E0BFD1124E}" sibTransId="{115A6CC7-737C-4094-BFBB-C9421E7FFBCB}"/>
    <dgm:cxn modelId="{88A8CAF3-0FF1-4501-B787-CC0CE06775A0}" type="presOf" srcId="{F543E1A0-5084-4243-92C2-91540BA4A7CC}" destId="{4EC50E17-E8EA-458C-A8D7-09710A1EA19D}" srcOrd="0" destOrd="4" presId="urn:microsoft.com/office/officeart/2005/8/layout/vList2"/>
    <dgm:cxn modelId="{564ECE32-73FB-4FF9-B041-A9D1E598E0D4}" type="presOf" srcId="{9DB2D535-3E3B-4628-B706-CE8D5C5247B6}" destId="{407041EC-0AA3-4EF0-AA11-76D952E87843}" srcOrd="0" destOrd="0" presId="urn:microsoft.com/office/officeart/2005/8/layout/vList2"/>
    <dgm:cxn modelId="{DEAE63EA-53F9-464F-9407-7AA0D3387B07}" type="presOf" srcId="{02157251-06D1-428E-9CBF-B8487EA652EB}" destId="{4EC50E17-E8EA-458C-A8D7-09710A1EA19D}" srcOrd="0" destOrd="1" presId="urn:microsoft.com/office/officeart/2005/8/layout/vList2"/>
    <dgm:cxn modelId="{4B1A6607-F4E6-40B9-8EB6-C8C1F8E26678}" type="presOf" srcId="{2D7353B5-D15D-4DD1-8D5B-7ECF718B62D3}" destId="{4EC50E17-E8EA-458C-A8D7-09710A1EA19D}" srcOrd="0" destOrd="5" presId="urn:microsoft.com/office/officeart/2005/8/layout/vList2"/>
    <dgm:cxn modelId="{CC766DE5-28D2-436C-8AF5-D872DB3D515A}" srcId="{9DB2D535-3E3B-4628-B706-CE8D5C5247B6}" destId="{1046BDF9-07C4-48A8-AC2B-0427B97B7226}" srcOrd="2" destOrd="0" parTransId="{456AAADB-8577-41E6-A513-62175BFCC4BB}" sibTransId="{1A78EAA1-B31B-43E1-BCD9-965968FBE4CF}"/>
    <dgm:cxn modelId="{DD26FB58-4ABD-4E03-93AB-51F18185B189}" srcId="{9DB2D535-3E3B-4628-B706-CE8D5C5247B6}" destId="{8BC31C42-5369-4216-8CD7-2ED3DAB4FB91}" srcOrd="0" destOrd="0" parTransId="{24E0CD7D-8C71-4400-A159-B9F75B03CC07}" sibTransId="{57ADFC1C-8DE8-4BD0-B2B3-AA14C01D6237}"/>
    <dgm:cxn modelId="{595BDA20-62F7-4D55-BC5C-A3A865F2BFF3}" type="presOf" srcId="{1046BDF9-07C4-48A8-AC2B-0427B97B7226}" destId="{4EC50E17-E8EA-458C-A8D7-09710A1EA19D}" srcOrd="0" destOrd="2" presId="urn:microsoft.com/office/officeart/2005/8/layout/vList2"/>
    <dgm:cxn modelId="{3289636D-A895-48BD-A05B-C4D9DE3E492C}" srcId="{9DB2D535-3E3B-4628-B706-CE8D5C5247B6}" destId="{D0D73482-CE4B-46F8-901B-D964A9F6F94E}" srcOrd="3" destOrd="0" parTransId="{13BFB419-DDC6-4049-8262-869E91F1D9DF}" sibTransId="{65F2A218-C3E6-4956-8F5F-52F6D86AF1D7}"/>
    <dgm:cxn modelId="{CF2758D4-63EA-4766-BAE4-C1D61D59B442}" type="presOf" srcId="{C206A229-F27F-42B4-9EDA-16D81FC40D24}" destId="{D8182738-9AFB-4856-BDF1-C1960A7B547C}" srcOrd="0" destOrd="0" presId="urn:microsoft.com/office/officeart/2005/8/layout/vList2"/>
    <dgm:cxn modelId="{38CAFF15-DD32-46BF-B04A-E7DC318527D8}" type="presOf" srcId="{D0D73482-CE4B-46F8-901B-D964A9F6F94E}" destId="{4EC50E17-E8EA-458C-A8D7-09710A1EA19D}" srcOrd="0" destOrd="3" presId="urn:microsoft.com/office/officeart/2005/8/layout/vList2"/>
    <dgm:cxn modelId="{F81551D0-A3FF-4A14-8BEB-3E7A07F3EEB3}" srcId="{9DB2D535-3E3B-4628-B706-CE8D5C5247B6}" destId="{2D7353B5-D15D-4DD1-8D5B-7ECF718B62D3}" srcOrd="5" destOrd="0" parTransId="{26F98B85-D5BB-40FA-9AE6-BB17EDCA5565}" sibTransId="{CBEACABC-05ED-4A41-9ABF-A9C707EDECD3}"/>
    <dgm:cxn modelId="{D2363EEF-BB3F-4FBA-844D-CF84C5F65F5D}" type="presParOf" srcId="{D8182738-9AFB-4856-BDF1-C1960A7B547C}" destId="{407041EC-0AA3-4EF0-AA11-76D952E87843}" srcOrd="0" destOrd="0" presId="urn:microsoft.com/office/officeart/2005/8/layout/vList2"/>
    <dgm:cxn modelId="{BA02D8CD-08E4-47FC-952B-66F066D70A20}" type="presParOf" srcId="{D8182738-9AFB-4856-BDF1-C1960A7B547C}" destId="{4EC50E17-E8EA-458C-A8D7-09710A1EA19D}" srcOrd="1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854CF-340D-4AE8-AB20-7363BE3DE63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1180-09C4-4832-B501-613A17E3A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1180-09C4-4832-B501-613A17E3AA5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1357298"/>
            <a:ext cx="83582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000" b="1" dirty="0" smtClean="0"/>
          </a:p>
          <a:p>
            <a:pPr algn="ctr"/>
            <a:r>
              <a:rPr lang="ru-RU" sz="4400" dirty="0" smtClean="0">
                <a:solidFill>
                  <a:srgbClr val="7030A0"/>
                </a:solidFill>
              </a:rPr>
              <a:t>Проведение </a:t>
            </a:r>
            <a:r>
              <a:rPr lang="ru-RU" sz="4400" dirty="0" smtClean="0">
                <a:solidFill>
                  <a:srgbClr val="7030A0"/>
                </a:solidFill>
              </a:rPr>
              <a:t>тренировочного экзамена</a:t>
            </a:r>
            <a:br>
              <a:rPr lang="ru-RU" sz="4400" dirty="0" smtClean="0">
                <a:solidFill>
                  <a:srgbClr val="7030A0"/>
                </a:solidFill>
              </a:rPr>
            </a:br>
            <a:r>
              <a:rPr lang="ru-RU" sz="4400" dirty="0" smtClean="0">
                <a:solidFill>
                  <a:srgbClr val="7030A0"/>
                </a:solidFill>
              </a:rPr>
              <a:t>по информатике и ИКТ в компьютеризированной форме</a:t>
            </a:r>
            <a:endParaRPr lang="ru-RU" sz="1600" b="1" dirty="0" smtClean="0">
              <a:solidFill>
                <a:srgbClr val="7030A0"/>
              </a:solidFill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</a:endParaRPr>
          </a:p>
          <a:p>
            <a:pPr algn="ctr"/>
            <a:endParaRPr lang="ru-RU" sz="2000" b="1" dirty="0">
              <a:solidFill>
                <a:srgbClr val="7030A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2 октября 2012 года</a:t>
            </a:r>
          </a:p>
        </p:txBody>
      </p:sp>
      <p:pic>
        <p:nvPicPr>
          <p:cNvPr id="2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229600" cy="235745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Поручение Президента от 10.04.2011 </a:t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Пр-941 План мероприятий по совершенствованию порядка проведения единого государственного экзамена на 2011 - 2013 годы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pic>
        <p:nvPicPr>
          <p:cNvPr id="5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42910" y="3786190"/>
            <a:ext cx="80724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2012 год: 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Апробация 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научно-методических подходов к оценке качества образования в компьютерной форме и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разработка концепции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проведения ЕГЭ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компьютерной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форме</a:t>
            </a:r>
          </a:p>
          <a:p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2012 год: 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Модернизация 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технологии подготовки, проведения и обработки результатов ЕГЭ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экзамена по информатике в компьютерной форме</a:t>
            </a:r>
          </a:p>
          <a:p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19868" cy="57606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 КЕГЭ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628" y="2571744"/>
            <a:ext cx="3929090" cy="3631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Основные задачи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 формирование </a:t>
            </a:r>
            <a:r>
              <a:rPr lang="ru-RU" sz="2000" dirty="0" smtClean="0">
                <a:solidFill>
                  <a:srgbClr val="7030A0"/>
                </a:solidFill>
              </a:rPr>
              <a:t>новых 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smtClean="0">
                <a:solidFill>
                  <a:srgbClr val="7030A0"/>
                </a:solidFill>
              </a:rPr>
              <a:t>  </a:t>
            </a:r>
            <a:r>
              <a:rPr lang="ru-RU" sz="2000" dirty="0" smtClean="0">
                <a:solidFill>
                  <a:srgbClr val="7030A0"/>
                </a:solidFill>
              </a:rPr>
              <a:t>подходов </a:t>
            </a:r>
            <a:r>
              <a:rPr lang="ru-RU" sz="2000" dirty="0" smtClean="0">
                <a:solidFill>
                  <a:srgbClr val="7030A0"/>
                </a:solidFill>
              </a:rPr>
              <a:t>к оценке </a:t>
            </a:r>
            <a:r>
              <a:rPr lang="ru-RU" sz="2000" dirty="0" smtClean="0">
                <a:solidFill>
                  <a:srgbClr val="7030A0"/>
                </a:solidFill>
              </a:rPr>
              <a:t>  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smtClean="0">
                <a:solidFill>
                  <a:srgbClr val="7030A0"/>
                </a:solidFill>
              </a:rPr>
              <a:t>  </a:t>
            </a:r>
            <a:r>
              <a:rPr lang="ru-RU" sz="2000" dirty="0" smtClean="0">
                <a:solidFill>
                  <a:srgbClr val="7030A0"/>
                </a:solidFill>
              </a:rPr>
              <a:t>образовательных достижений</a:t>
            </a:r>
            <a:endParaRPr lang="ru-RU" sz="2000" dirty="0" smtClean="0">
              <a:solidFill>
                <a:srgbClr val="7030A0"/>
              </a:solidFill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  разработка и анализ моделей </a:t>
            </a: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smtClean="0">
                <a:solidFill>
                  <a:srgbClr val="7030A0"/>
                </a:solidFill>
              </a:rPr>
              <a:t>   </a:t>
            </a:r>
            <a:r>
              <a:rPr lang="ru-RU" sz="2000" dirty="0" smtClean="0">
                <a:solidFill>
                  <a:srgbClr val="7030A0"/>
                </a:solidFill>
              </a:rPr>
              <a:t>проведения </a:t>
            </a:r>
            <a:r>
              <a:rPr lang="ru-RU" sz="2000" dirty="0" smtClean="0">
                <a:solidFill>
                  <a:srgbClr val="7030A0"/>
                </a:solidFill>
              </a:rPr>
              <a:t>КЕГЭ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  разработка концепции </a:t>
            </a:r>
            <a:r>
              <a:rPr lang="ru-RU" sz="2000" dirty="0" smtClean="0">
                <a:solidFill>
                  <a:srgbClr val="7030A0"/>
                </a:solidFill>
              </a:rPr>
              <a:t>АИС КЕГЭ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7030A0"/>
                </a:solidFill>
              </a:rPr>
              <a:t>  разработка плана </a:t>
            </a:r>
            <a:r>
              <a:rPr lang="ru-RU" sz="2000" dirty="0" smtClean="0">
                <a:solidFill>
                  <a:srgbClr val="7030A0"/>
                </a:solidFill>
              </a:rPr>
              <a:t>мероприятий </a:t>
            </a:r>
            <a:endParaRPr lang="ru-RU" sz="2000" dirty="0" smtClean="0">
              <a:solidFill>
                <a:srgbClr val="7030A0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smtClean="0">
                <a:solidFill>
                  <a:srgbClr val="7030A0"/>
                </a:solidFill>
              </a:rPr>
              <a:t>  </a:t>
            </a:r>
            <a:r>
              <a:rPr lang="ru-RU" sz="2000" dirty="0" smtClean="0">
                <a:solidFill>
                  <a:srgbClr val="7030A0"/>
                </a:solidFill>
              </a:rPr>
              <a:t>по </a:t>
            </a:r>
            <a:r>
              <a:rPr lang="ru-RU" sz="2000" dirty="0" smtClean="0">
                <a:solidFill>
                  <a:srgbClr val="7030A0"/>
                </a:solidFill>
              </a:rPr>
              <a:t>внедрению КЕГЭ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714488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7030A0"/>
                </a:solidFill>
              </a:rPr>
              <a:t>Цель – разработка концепции проведения ЕГЭ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 компьютерной форме</a:t>
            </a: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0" y="2643182"/>
          <a:ext cx="4857752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008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3116"/>
            <a:ext cx="8215370" cy="438311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Цель</a:t>
            </a:r>
            <a:r>
              <a:rPr lang="ru-RU" sz="2800" b="1" dirty="0" smtClean="0">
                <a:solidFill>
                  <a:srgbClr val="7030A0"/>
                </a:solidFill>
              </a:rPr>
              <a:t>:</a:t>
            </a:r>
          </a:p>
          <a:p>
            <a:r>
              <a:rPr lang="ru-RU" sz="2600" dirty="0" smtClean="0">
                <a:solidFill>
                  <a:srgbClr val="7030A0"/>
                </a:solidFill>
              </a:rPr>
              <a:t>Апробация </a:t>
            </a:r>
            <a:r>
              <a:rPr lang="ru-RU" sz="2600" dirty="0" smtClean="0">
                <a:solidFill>
                  <a:srgbClr val="7030A0"/>
                </a:solidFill>
              </a:rPr>
              <a:t>ПК КЕГЭ </a:t>
            </a:r>
            <a:r>
              <a:rPr lang="ru-RU" sz="2600" dirty="0" smtClean="0">
                <a:solidFill>
                  <a:srgbClr val="7030A0"/>
                </a:solidFill>
              </a:rPr>
              <a:t>и организационно-</a:t>
            </a:r>
          </a:p>
          <a:p>
            <a:pPr>
              <a:buNone/>
            </a:pPr>
            <a:r>
              <a:rPr lang="ru-RU" sz="2600" dirty="0" smtClean="0">
                <a:solidFill>
                  <a:srgbClr val="7030A0"/>
                </a:solidFill>
              </a:rPr>
              <a:t>технологических </a:t>
            </a:r>
            <a:r>
              <a:rPr lang="ru-RU" sz="2600" dirty="0" smtClean="0">
                <a:solidFill>
                  <a:srgbClr val="7030A0"/>
                </a:solidFill>
              </a:rPr>
              <a:t>р</a:t>
            </a:r>
            <a:r>
              <a:rPr lang="ru-RU" sz="2600" dirty="0" smtClean="0">
                <a:solidFill>
                  <a:srgbClr val="7030A0"/>
                </a:solidFill>
              </a:rPr>
              <a:t>ешений</a:t>
            </a:r>
            <a:r>
              <a:rPr lang="en-US" sz="2600" dirty="0" smtClean="0">
                <a:solidFill>
                  <a:srgbClr val="7030A0"/>
                </a:solidFill>
              </a:rPr>
              <a:t> </a:t>
            </a:r>
            <a:r>
              <a:rPr lang="ru-RU" sz="2600" dirty="0" smtClean="0">
                <a:solidFill>
                  <a:srgbClr val="7030A0"/>
                </a:solidFill>
              </a:rPr>
              <a:t>по </a:t>
            </a:r>
            <a:r>
              <a:rPr lang="ru-RU" sz="2600" dirty="0" smtClean="0">
                <a:solidFill>
                  <a:srgbClr val="7030A0"/>
                </a:solidFill>
              </a:rPr>
              <a:t>проведению </a:t>
            </a:r>
            <a:endParaRPr lang="ru-RU" sz="2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600" dirty="0" smtClean="0">
                <a:solidFill>
                  <a:srgbClr val="7030A0"/>
                </a:solidFill>
              </a:rPr>
              <a:t>экзамена</a:t>
            </a:r>
            <a:endParaRPr lang="en-US" sz="2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Задачи</a:t>
            </a:r>
            <a:r>
              <a:rPr lang="ru-RU" sz="2800" b="1" dirty="0" smtClean="0">
                <a:solidFill>
                  <a:srgbClr val="7030A0"/>
                </a:solidFill>
              </a:rPr>
              <a:t>:</a:t>
            </a:r>
          </a:p>
          <a:p>
            <a:r>
              <a:rPr lang="ru-RU" sz="2600" dirty="0" smtClean="0">
                <a:solidFill>
                  <a:srgbClr val="7030A0"/>
                </a:solidFill>
              </a:rPr>
              <a:t>анализ функционирования ПК </a:t>
            </a:r>
            <a:r>
              <a:rPr lang="ru-RU" sz="2600" dirty="0" smtClean="0">
                <a:solidFill>
                  <a:srgbClr val="7030A0"/>
                </a:solidFill>
              </a:rPr>
              <a:t>КЕГЭ</a:t>
            </a:r>
            <a:endParaRPr lang="ru-RU" sz="2600" dirty="0" smtClean="0">
              <a:solidFill>
                <a:srgbClr val="7030A0"/>
              </a:solidFill>
            </a:endParaRPr>
          </a:p>
          <a:p>
            <a:r>
              <a:rPr lang="ru-RU" sz="2600" dirty="0" smtClean="0">
                <a:solidFill>
                  <a:srgbClr val="7030A0"/>
                </a:solidFill>
              </a:rPr>
              <a:t>оценка технических ресурсов и схем взаимодействия на </a:t>
            </a:r>
            <a:r>
              <a:rPr lang="ru-RU" sz="2600" dirty="0" smtClean="0">
                <a:solidFill>
                  <a:srgbClr val="7030A0"/>
                </a:solidFill>
              </a:rPr>
              <a:t>федеральном, региональном, муниципальном уровнях</a:t>
            </a:r>
            <a:endParaRPr lang="ru-RU" sz="2600" dirty="0" smtClean="0">
              <a:solidFill>
                <a:srgbClr val="7030A0"/>
              </a:solidFill>
            </a:endParaRPr>
          </a:p>
          <a:p>
            <a:r>
              <a:rPr lang="ru-RU" sz="2600" dirty="0" smtClean="0">
                <a:solidFill>
                  <a:srgbClr val="7030A0"/>
                </a:solidFill>
              </a:rPr>
              <a:t>актуализация инструктивно-методической документации</a:t>
            </a:r>
          </a:p>
          <a:p>
            <a:r>
              <a:rPr lang="ru-RU" sz="2600" dirty="0" smtClean="0">
                <a:solidFill>
                  <a:srgbClr val="7030A0"/>
                </a:solidFill>
              </a:rPr>
              <a:t>выявление организационных и технологических проблем проведения</a:t>
            </a:r>
          </a:p>
          <a:p>
            <a:r>
              <a:rPr lang="ru-RU" sz="2600" dirty="0" smtClean="0">
                <a:solidFill>
                  <a:srgbClr val="7030A0"/>
                </a:solidFill>
              </a:rPr>
              <a:t>формирование предложений по доработке </a:t>
            </a:r>
            <a:r>
              <a:rPr lang="ru-RU" sz="2600" dirty="0" smtClean="0">
                <a:solidFill>
                  <a:srgbClr val="7030A0"/>
                </a:solidFill>
              </a:rPr>
              <a:t>ПК КЕГЭ</a:t>
            </a:r>
            <a:endParaRPr lang="ru-RU" sz="2600" dirty="0" smtClean="0">
              <a:solidFill>
                <a:srgbClr val="7030A0"/>
              </a:solidFill>
            </a:endParaRPr>
          </a:p>
          <a:p>
            <a:endParaRPr lang="ru-RU" sz="2400" dirty="0" smtClean="0">
              <a:solidFill>
                <a:schemeClr val="accent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0232">
            <a:off x="7212805" y="2179030"/>
            <a:ext cx="1770826" cy="707886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solidFill>
                  <a:srgbClr val="C00000"/>
                </a:solidFill>
              </a:rPr>
              <a:t>&gt; 500 </a:t>
            </a:r>
            <a:r>
              <a:rPr lang="ru-RU" sz="2000" b="1" dirty="0" smtClean="0">
                <a:solidFill>
                  <a:srgbClr val="C00000"/>
                </a:solidFill>
              </a:rPr>
              <a:t>участников</a:t>
            </a:r>
            <a:endParaRPr lang="ru-RU" sz="2000" b="1" dirty="0" smtClean="0">
              <a:solidFill>
                <a:srgbClr val="C00000"/>
              </a:solidFill>
            </a:endParaRPr>
          </a:p>
        </p:txBody>
      </p:sp>
      <p:pic>
        <p:nvPicPr>
          <p:cNvPr id="5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052736"/>
            <a:ext cx="8319868" cy="947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Тренировочный экзамен по информатике и ИКТ </a:t>
            </a:r>
            <a:b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 компьютеризированной форме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20232">
            <a:off x="7212807" y="3100471"/>
            <a:ext cx="1770826" cy="707886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solidFill>
                  <a:srgbClr val="C00000"/>
                </a:solidFill>
              </a:rPr>
              <a:t>&gt; 35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lvl="0" algn="ctr"/>
            <a:r>
              <a:rPr lang="ru-RU" sz="2000" b="1" dirty="0" smtClean="0">
                <a:solidFill>
                  <a:srgbClr val="C00000"/>
                </a:solidFill>
              </a:rPr>
              <a:t>ППЭ</a:t>
            </a:r>
            <a:endParaRPr lang="ru-RU" sz="2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14348" y="2285992"/>
          <a:ext cx="80010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052736"/>
            <a:ext cx="8319868" cy="947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Особенности технологии экзамена по информатике и ИКТ в компьютеризированной 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форме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Схема 14"/>
          <p:cNvGraphicFramePr/>
          <p:nvPr/>
        </p:nvGraphicFramePr>
        <p:xfrm>
          <a:off x="1071538" y="2357430"/>
          <a:ext cx="721523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00034" y="1142984"/>
            <a:ext cx="8319868" cy="947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Организационные особенности</a:t>
            </a:r>
            <a:b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проведения КЕГЭ по информатике и ИКТ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00034" y="1142984"/>
            <a:ext cx="8319868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Техническое оснащение аудиторий ППЭ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834" y="1993845"/>
            <a:ext cx="76200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834" y="2708224"/>
            <a:ext cx="76200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0528" y="1993844"/>
            <a:ext cx="76200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0528" y="2708224"/>
            <a:ext cx="76200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0060" y="1993844"/>
            <a:ext cx="1714512" cy="126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1963350"/>
            <a:ext cx="141447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2000240"/>
            <a:ext cx="135732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4143380"/>
            <a:ext cx="8319868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Программное оснащение 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аудиторий ППЭ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71670" y="44291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30272" y="332067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Рабочие станции участников КЕГЭ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29936" y="3340716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Станция организатора в аудитории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3357562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Принтер                                  (+ БУМАГА) 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643670" y="3357562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Сервер</a:t>
            </a:r>
            <a:endParaRPr lang="ru-RU" b="1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4929198"/>
            <a:ext cx="257176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/>
        </p:nvSpPr>
        <p:spPr>
          <a:xfrm>
            <a:off x="285720" y="6211669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Языки программирования</a:t>
            </a:r>
            <a:endParaRPr lang="ru-RU" b="1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0708" y="4929198"/>
            <a:ext cx="12858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TextBox 30"/>
          <p:cNvSpPr txBox="1"/>
          <p:nvPr/>
        </p:nvSpPr>
        <p:spPr>
          <a:xfrm>
            <a:off x="3428992" y="6215082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Текстовые редакторы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006300" y="6215082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Электронные таблицы</a:t>
            </a:r>
            <a:endParaRPr lang="ru-RU" b="1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47566" y="4929198"/>
            <a:ext cx="1214436" cy="121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357422" y="4857736"/>
          <a:ext cx="4500594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Двойная стрелка влево/вправо 8"/>
          <p:cNvSpPr/>
          <p:nvPr/>
        </p:nvSpPr>
        <p:spPr>
          <a:xfrm rot="5400000">
            <a:off x="4286248" y="4214818"/>
            <a:ext cx="571504" cy="285752"/>
          </a:xfrm>
          <a:prstGeom prst="leftRightArrow">
            <a:avLst>
              <a:gd name="adj1" fmla="val 29718"/>
              <a:gd name="adj2" fmla="val 71227"/>
            </a:avLst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graphicFrame>
        <p:nvGraphicFramePr>
          <p:cNvPr id="10" name="Схема 9"/>
          <p:cNvGraphicFramePr/>
          <p:nvPr/>
        </p:nvGraphicFramePr>
        <p:xfrm>
          <a:off x="2357422" y="1785926"/>
          <a:ext cx="4572032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500034" y="1071546"/>
            <a:ext cx="8319868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Прием-передача экзаменационных материалов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312</Words>
  <Application>Microsoft Office PowerPoint</Application>
  <PresentationFormat>Экран (4:3)</PresentationFormat>
  <Paragraphs>86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Поручение Президента от 10.04.2011  Пр-941 План мероприятий по совершенствованию порядка проведения единого государственного экзамена на 2011 - 2013 годы</vt:lpstr>
      <vt:lpstr>Концепция КЕГЭ</vt:lpstr>
      <vt:lpstr>Слайд 4</vt:lpstr>
      <vt:lpstr>Слайд 5</vt:lpstr>
      <vt:lpstr>Слайд 6</vt:lpstr>
      <vt:lpstr>Слайд 7</vt:lpstr>
      <vt:lpstr>Слайд 8</vt:lpstr>
    </vt:vector>
  </TitlesOfParts>
  <Company>IRO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VERIFIKATOR-EGE-1</dc:creator>
  <cp:lastModifiedBy>VERIFIKATOR-EGE-1</cp:lastModifiedBy>
  <cp:revision>49</cp:revision>
  <dcterms:created xsi:type="dcterms:W3CDTF">2012-03-27T06:19:58Z</dcterms:created>
  <dcterms:modified xsi:type="dcterms:W3CDTF">2012-10-01T05:35:35Z</dcterms:modified>
</cp:coreProperties>
</file>